
<file path=[Content_Types].xml><?xml version="1.0" encoding="utf-8"?>
<Types xmlns="http://schemas.openxmlformats.org/package/2006/content-types">
  <Default Extension="mp3" ContentType="audio/mpeg"/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1" r:id="rId6"/>
    <p:sldId id="260" r:id="rId7"/>
    <p:sldId id="302" r:id="rId8"/>
    <p:sldId id="277" r:id="rId9"/>
    <p:sldId id="276" r:id="rId10"/>
    <p:sldId id="264" r:id="rId11"/>
    <p:sldId id="304" r:id="rId12"/>
    <p:sldId id="305" r:id="rId13"/>
    <p:sldId id="306" r:id="rId14"/>
    <p:sldId id="307" r:id="rId15"/>
    <p:sldId id="308" r:id="rId16"/>
    <p:sldId id="310" r:id="rId17"/>
    <p:sldId id="309" r:id="rId18"/>
    <p:sldId id="311" r:id="rId19"/>
    <p:sldId id="315" r:id="rId20"/>
    <p:sldId id="313" r:id="rId21"/>
    <p:sldId id="316" r:id="rId22"/>
    <p:sldId id="312" r:id="rId23"/>
    <p:sldId id="314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297" r:id="rId32"/>
    <p:sldId id="324" r:id="rId33"/>
    <p:sldId id="280" r:id="rId34"/>
    <p:sldId id="266" r:id="rId35"/>
    <p:sldId id="279" r:id="rId36"/>
    <p:sldId id="328" r:id="rId37"/>
    <p:sldId id="329" r:id="rId38"/>
    <p:sldId id="298" r:id="rId39"/>
    <p:sldId id="263" r:id="rId40"/>
    <p:sldId id="325" r:id="rId41"/>
    <p:sldId id="285" r:id="rId42"/>
    <p:sldId id="300" r:id="rId43"/>
    <p:sldId id="326" r:id="rId44"/>
    <p:sldId id="327" r:id="rId45"/>
    <p:sldId id="301" r:id="rId46"/>
  </p:sldIdLst>
  <p:sldSz cx="12190413" cy="6858000"/>
  <p:notesSz cx="6858000" cy="9144000"/>
  <p:custDataLst>
    <p:tags r:id="rId4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3" autoAdjust="0"/>
    <p:restoredTop sz="94610" autoAdjust="0"/>
  </p:normalViewPr>
  <p:slideViewPr>
    <p:cSldViewPr>
      <p:cViewPr varScale="1">
        <p:scale>
          <a:sx n="89" d="100"/>
          <a:sy n="89" d="100"/>
        </p:scale>
        <p:origin x="250" y="9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1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5" d="100"/>
        <a:sy n="6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media/image1.jp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DA7617-1244-41AE-8498-2B72EF4D960E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F7E974-C8E7-4039-AD40-D330E7C33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165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2213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3DA5FA-B3F8-45F3-91C7-DF91E35A219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7506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907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983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69645-561F-47F0-9357-72E27DD8C3B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20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827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地址、设备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MTU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、协商速率等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属性，这些都是直接操作实际网络设备的。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地址、路由（包括应用层的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DNS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）等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属性。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设置特定接入方式，如静态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DHCP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PPPoE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等。设置完成后可能需要更新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的属性。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F7E974-C8E7-4039-AD40-D330E7C3351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208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208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180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1001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88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09521" y="274638"/>
            <a:ext cx="10971372" cy="634082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image" Target="../media/image2.png"/><Relationship Id="rId3" Type="http://schemas.openxmlformats.org/officeDocument/2006/relationships/tags" Target="../tags/tag4.xml"/><Relationship Id="rId21" Type="http://schemas.openxmlformats.org/officeDocument/2006/relationships/image" Target="../media/image5.png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slideLayout" Target="../slideLayouts/slideLayout2.xml"/><Relationship Id="rId25" Type="http://schemas.openxmlformats.org/officeDocument/2006/relationships/image" Target="../media/image9.png"/><Relationship Id="rId2" Type="http://schemas.openxmlformats.org/officeDocument/2006/relationships/tags" Target="../tags/tag3.xml"/><Relationship Id="rId16" Type="http://schemas.openxmlformats.org/officeDocument/2006/relationships/tags" Target="../tags/tag15.xml"/><Relationship Id="rId20" Type="http://schemas.openxmlformats.org/officeDocument/2006/relationships/image" Target="../media/image4.png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image" Target="../media/image8.png"/><Relationship Id="rId5" Type="http://schemas.openxmlformats.org/officeDocument/2006/relationships/tags" Target="../tags/tag6.xml"/><Relationship Id="rId15" Type="http://schemas.openxmlformats.org/officeDocument/2006/relationships/audio" Target="../media/media1.mp3"/><Relationship Id="rId23" Type="http://schemas.openxmlformats.org/officeDocument/2006/relationships/image" Target="../media/image7.png"/><Relationship Id="rId10" Type="http://schemas.openxmlformats.org/officeDocument/2006/relationships/tags" Target="../tags/tag11.xml"/><Relationship Id="rId19" Type="http://schemas.openxmlformats.org/officeDocument/2006/relationships/image" Target="../media/image3.png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microsoft.com/office/2007/relationships/media" Target="../media/media1.mp3"/><Relationship Id="rId22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Excel____1.xls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jpeg"/><Relationship Id="rId7" Type="http://schemas.openxmlformats.org/officeDocument/2006/relationships/image" Target="../media/image3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_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482" y="-35456"/>
            <a:ext cx="12310383" cy="6560800"/>
          </a:xfrm>
          <a:prstGeom prst="rect">
            <a:avLst/>
          </a:prstGeom>
        </p:spPr>
      </p:pic>
      <p:pic>
        <p:nvPicPr>
          <p:cNvPr id="7" name="PA_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350" y="4309485"/>
            <a:ext cx="643288" cy="603774"/>
          </a:xfrm>
          <a:prstGeom prst="rect">
            <a:avLst/>
          </a:prstGeom>
        </p:spPr>
      </p:pic>
      <p:pic>
        <p:nvPicPr>
          <p:cNvPr id="9" name="PA_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804" y="2550178"/>
            <a:ext cx="859616" cy="806814"/>
          </a:xfrm>
          <a:prstGeom prst="rect">
            <a:avLst/>
          </a:prstGeom>
        </p:spPr>
      </p:pic>
      <p:pic>
        <p:nvPicPr>
          <p:cNvPr id="10" name="PA_图片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839" y="2550178"/>
            <a:ext cx="1013057" cy="950830"/>
          </a:xfrm>
          <a:prstGeom prst="rect">
            <a:avLst/>
          </a:prstGeom>
        </p:spPr>
      </p:pic>
      <p:pic>
        <p:nvPicPr>
          <p:cNvPr id="11" name="PA_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4924" y="1817114"/>
            <a:ext cx="1013057" cy="95083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2" y="4077072"/>
            <a:ext cx="643288" cy="603774"/>
          </a:xfrm>
          <a:prstGeom prst="rect">
            <a:avLst/>
          </a:prstGeom>
        </p:spPr>
      </p:pic>
      <p:pic>
        <p:nvPicPr>
          <p:cNvPr id="15" name="PA_图片 1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717" y="4611372"/>
            <a:ext cx="1013057" cy="950830"/>
          </a:xfrm>
          <a:prstGeom prst="rect">
            <a:avLst/>
          </a:prstGeom>
        </p:spPr>
      </p:pic>
      <p:pic>
        <p:nvPicPr>
          <p:cNvPr id="16" name="PA_图片 15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994" y="4077072"/>
            <a:ext cx="569267" cy="534300"/>
          </a:xfrm>
          <a:prstGeom prst="rect">
            <a:avLst/>
          </a:prstGeom>
        </p:spPr>
      </p:pic>
      <p:pic>
        <p:nvPicPr>
          <p:cNvPr id="17" name="PA_图片 1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853" y="4046469"/>
            <a:ext cx="1017487" cy="954988"/>
          </a:xfrm>
          <a:prstGeom prst="rect">
            <a:avLst/>
          </a:prstGeom>
        </p:spPr>
      </p:pic>
      <p:pic>
        <p:nvPicPr>
          <p:cNvPr id="18" name="PA_图片 17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014" y="4840579"/>
            <a:ext cx="859616" cy="806814"/>
          </a:xfrm>
          <a:prstGeom prst="rect">
            <a:avLst/>
          </a:prstGeom>
        </p:spPr>
      </p:pic>
      <p:pic>
        <p:nvPicPr>
          <p:cNvPr id="19" name="PA_图片 18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774" y="4089329"/>
            <a:ext cx="556208" cy="522043"/>
          </a:xfrm>
          <a:prstGeom prst="rect">
            <a:avLst/>
          </a:prstGeom>
        </p:spPr>
      </p:pic>
      <p:sp>
        <p:nvSpPr>
          <p:cNvPr id="20" name="PA_淘宝店chenying0907出品 19"/>
          <p:cNvSpPr txBox="1"/>
          <p:nvPr>
            <p:custDataLst>
              <p:tags r:id="rId12"/>
            </p:custDataLst>
          </p:nvPr>
        </p:nvSpPr>
        <p:spPr>
          <a:xfrm>
            <a:off x="814212" y="1052736"/>
            <a:ext cx="2922595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600" b="1" kern="10000" spc="1000" dirty="0" smtClean="0">
                <a:solidFill>
                  <a:srgbClr val="C00000"/>
                </a:solidFill>
                <a:latin typeface="方正正大黑简体" pitchFamily="2" charset="-122"/>
                <a:ea typeface="方正正大黑简体" pitchFamily="2" charset="-122"/>
              </a:rPr>
              <a:t>2024</a:t>
            </a:r>
            <a:endParaRPr lang="zh-CN" altLang="en-US" sz="8600" b="1" kern="10000" spc="1000" dirty="0">
              <a:solidFill>
                <a:srgbClr val="C00000"/>
              </a:solidFill>
              <a:latin typeface="方正正大黑简体" pitchFamily="2" charset="-122"/>
              <a:ea typeface="方正正大黑简体" pitchFamily="2" charset="-122"/>
            </a:endParaRPr>
          </a:p>
        </p:txBody>
      </p:sp>
      <p:sp>
        <p:nvSpPr>
          <p:cNvPr id="21" name="PA_淘宝店chenying0907出品 20"/>
          <p:cNvSpPr txBox="1"/>
          <p:nvPr>
            <p:custDataLst>
              <p:tags r:id="rId13"/>
            </p:custDataLst>
          </p:nvPr>
        </p:nvSpPr>
        <p:spPr>
          <a:xfrm>
            <a:off x="766614" y="3091607"/>
            <a:ext cx="77650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Openwrt</a:t>
            </a:r>
            <a:r>
              <a:rPr lang="zh-CN" alt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路由器开发实训项目</a:t>
            </a:r>
            <a:endParaRPr lang="zh-CN" altLang="en-US" sz="4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PA_CapoProductions - Inspire.mp3">
            <a:hlinkClick r:id="" action="ppaction://media"/>
          </p:cNvPr>
          <p:cNvPicPr>
            <a:picLocks noChangeAspect="1"/>
          </p:cNvPicPr>
          <p:nvPr>
            <a:audioFile r:link="rId15"/>
            <p:custDataLst>
              <p:tags r:id="rId16"/>
            </p:custDataLst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25"/>
          <a:stretch>
            <a:fillRect/>
          </a:stretch>
        </p:blipFill>
        <p:spPr>
          <a:xfrm>
            <a:off x="7272620" y="-16115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22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9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3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3" presetClass="entr" presetSubtype="3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3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3" presetClass="entr" presetSubtype="3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3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3" presetClass="entr" presetSubtype="36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3" presetClass="entr" presetSubtype="3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800"/>
                            </p:stCondLst>
                            <p:childTnLst>
                              <p:par>
                                <p:cTn id="7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750"/>
                            </p:stCondLst>
                            <p:childTnLst>
                              <p:par>
                                <p:cTn id="77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8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8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>
                <p:cTn id="8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0" grpId="0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ea"/>
              </a:rPr>
              <a:t>Embedded Linux Components </a:t>
            </a:r>
            <a:endParaRPr lang="zh-CN" altLang="en-US" dirty="0">
              <a:latin typeface="+mj-ea"/>
            </a:endParaRPr>
          </a:p>
        </p:txBody>
      </p:sp>
      <p:sp>
        <p:nvSpPr>
          <p:cNvPr id="54" name="圆角矩形 53"/>
          <p:cNvSpPr/>
          <p:nvPr/>
        </p:nvSpPr>
        <p:spPr>
          <a:xfrm>
            <a:off x="1093694" y="1696095"/>
            <a:ext cx="1335741" cy="1169551"/>
          </a:xfrm>
          <a:prstGeom prst="roundRect">
            <a:avLst/>
          </a:prstGeom>
          <a:solidFill>
            <a:srgbClr val="0000CC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uboot</a:t>
            </a:r>
            <a:endParaRPr lang="zh-CN" altLang="en-US" dirty="0"/>
          </a:p>
        </p:txBody>
      </p:sp>
      <p:sp>
        <p:nvSpPr>
          <p:cNvPr id="55" name="圆角矩形 54"/>
          <p:cNvSpPr/>
          <p:nvPr/>
        </p:nvSpPr>
        <p:spPr>
          <a:xfrm>
            <a:off x="1093694" y="2925109"/>
            <a:ext cx="1335741" cy="738400"/>
          </a:xfrm>
          <a:prstGeom prst="roundRect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kernel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1111622" y="3724864"/>
            <a:ext cx="1335741" cy="1169551"/>
          </a:xfrm>
          <a:prstGeom prst="roundRect">
            <a:avLst/>
          </a:prstGeom>
          <a:solidFill>
            <a:srgbClr val="00206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rootfs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1093694" y="4994012"/>
            <a:ext cx="1353670" cy="52322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r>
              <a:rPr lang="en-US" altLang="zh-CN" dirty="0" smtClean="0"/>
              <a:t>onfig data</a:t>
            </a:r>
            <a:endParaRPr lang="zh-CN" altLang="en-US" dirty="0"/>
          </a:p>
        </p:txBody>
      </p:sp>
      <p:sp>
        <p:nvSpPr>
          <p:cNvPr id="58" name="TextBox 11"/>
          <p:cNvSpPr txBox="1"/>
          <p:nvPr/>
        </p:nvSpPr>
        <p:spPr>
          <a:xfrm>
            <a:off x="2949382" y="1696095"/>
            <a:ext cx="7610320" cy="1169551"/>
          </a:xfrm>
          <a:prstGeom prst="rect">
            <a:avLst/>
          </a:prstGeom>
          <a:noFill/>
          <a:ln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0070C0"/>
                </a:solidFill>
              </a:rPr>
              <a:t>uboot: </a:t>
            </a:r>
            <a:r>
              <a:rPr lang="zh-CN" altLang="en-US" sz="1400" dirty="0" smtClean="0">
                <a:solidFill>
                  <a:srgbClr val="0070C0"/>
                </a:solidFill>
              </a:rPr>
              <a:t>分两个阶段。</a:t>
            </a:r>
            <a:r>
              <a:rPr lang="en-US" altLang="zh-CN" sz="1400" dirty="0" smtClean="0">
                <a:solidFill>
                  <a:srgbClr val="0070C0"/>
                </a:solidFill>
              </a:rPr>
              <a:t>stage1</a:t>
            </a:r>
            <a:r>
              <a:rPr lang="zh-CN" altLang="en-US" sz="1400" dirty="0" smtClean="0">
                <a:solidFill>
                  <a:srgbClr val="0070C0"/>
                </a:solidFill>
              </a:rPr>
              <a:t>主要初始化硬件，</a:t>
            </a:r>
            <a:r>
              <a:rPr lang="en-US" altLang="zh-CN" sz="1400" dirty="0" smtClean="0">
                <a:solidFill>
                  <a:srgbClr val="0070C0"/>
                </a:solidFill>
              </a:rPr>
              <a:t>CPU</a:t>
            </a:r>
            <a:r>
              <a:rPr lang="zh-CN" altLang="en-US" sz="1400" dirty="0" smtClean="0">
                <a:solidFill>
                  <a:srgbClr val="0070C0"/>
                </a:solidFill>
              </a:rPr>
              <a:t>寄存器，内存控制器，拷贝</a:t>
            </a:r>
            <a:r>
              <a:rPr lang="en-US" altLang="zh-CN" sz="1400" dirty="0" smtClean="0">
                <a:solidFill>
                  <a:srgbClr val="0070C0"/>
                </a:solidFill>
              </a:rPr>
              <a:t>uboot</a:t>
            </a:r>
            <a:r>
              <a:rPr lang="zh-CN" altLang="en-US" sz="1400" dirty="0" smtClean="0">
                <a:solidFill>
                  <a:srgbClr val="0070C0"/>
                </a:solidFill>
              </a:rPr>
              <a:t>到内存空间，设置好堆栈跳转到</a:t>
            </a:r>
            <a:r>
              <a:rPr lang="en-US" altLang="zh-CN" sz="1400" dirty="0" smtClean="0">
                <a:solidFill>
                  <a:srgbClr val="0070C0"/>
                </a:solidFill>
              </a:rPr>
              <a:t>stage2</a:t>
            </a:r>
            <a:r>
              <a:rPr lang="zh-CN" altLang="en-US" sz="1400" dirty="0" smtClean="0">
                <a:solidFill>
                  <a:srgbClr val="0070C0"/>
                </a:solidFill>
              </a:rPr>
              <a:t>的入口，</a:t>
            </a:r>
            <a:r>
              <a:rPr lang="en-US" altLang="zh-CN" sz="1400" dirty="0" smtClean="0">
                <a:solidFill>
                  <a:srgbClr val="0070C0"/>
                </a:solidFill>
              </a:rPr>
              <a:t>stage1</a:t>
            </a:r>
            <a:r>
              <a:rPr lang="zh-CN" altLang="en-US" sz="1400" dirty="0" smtClean="0">
                <a:solidFill>
                  <a:srgbClr val="0070C0"/>
                </a:solidFill>
              </a:rPr>
              <a:t>主要由汇编实现。</a:t>
            </a:r>
            <a:r>
              <a:rPr lang="en-US" altLang="zh-CN" sz="1400" dirty="0">
                <a:solidFill>
                  <a:srgbClr val="0070C0"/>
                </a:solidFill>
              </a:rPr>
              <a:t>s</a:t>
            </a:r>
            <a:r>
              <a:rPr lang="en-US" altLang="zh-CN" sz="1400" dirty="0" smtClean="0">
                <a:solidFill>
                  <a:srgbClr val="0070C0"/>
                </a:solidFill>
              </a:rPr>
              <a:t>tage2</a:t>
            </a:r>
            <a:r>
              <a:rPr lang="zh-CN" altLang="en-US" sz="1400" dirty="0" smtClean="0">
                <a:solidFill>
                  <a:srgbClr val="0070C0"/>
                </a:solidFill>
              </a:rPr>
              <a:t>由</a:t>
            </a:r>
            <a:r>
              <a:rPr lang="en-US" altLang="zh-CN" sz="1400" dirty="0" smtClean="0">
                <a:solidFill>
                  <a:srgbClr val="0070C0"/>
                </a:solidFill>
              </a:rPr>
              <a:t>C</a:t>
            </a:r>
            <a:r>
              <a:rPr lang="zh-CN" altLang="en-US" sz="1400" dirty="0" smtClean="0">
                <a:solidFill>
                  <a:srgbClr val="0070C0"/>
                </a:solidFill>
              </a:rPr>
              <a:t>语言实现，主要初始化</a:t>
            </a:r>
            <a:r>
              <a:rPr lang="en-US" altLang="zh-CN" sz="1400" dirty="0" smtClean="0">
                <a:solidFill>
                  <a:srgbClr val="0070C0"/>
                </a:solidFill>
              </a:rPr>
              <a:t>uboot</a:t>
            </a:r>
            <a:r>
              <a:rPr lang="zh-CN" altLang="en-US" sz="1400" dirty="0" smtClean="0">
                <a:solidFill>
                  <a:srgbClr val="0070C0"/>
                </a:solidFill>
              </a:rPr>
              <a:t>需要使用到的外设，比如</a:t>
            </a:r>
            <a:r>
              <a:rPr lang="en-US" altLang="zh-CN" sz="1400" dirty="0" err="1" smtClean="0">
                <a:solidFill>
                  <a:srgbClr val="0070C0"/>
                </a:solidFill>
              </a:rPr>
              <a:t>ethernet</a:t>
            </a:r>
            <a:r>
              <a:rPr lang="zh-CN" altLang="en-US" sz="1400" dirty="0" smtClean="0">
                <a:solidFill>
                  <a:srgbClr val="0070C0"/>
                </a:solidFill>
              </a:rPr>
              <a:t>，</a:t>
            </a:r>
            <a:r>
              <a:rPr lang="en-US" altLang="zh-CN" sz="1400" dirty="0" smtClean="0">
                <a:solidFill>
                  <a:srgbClr val="0070C0"/>
                </a:solidFill>
              </a:rPr>
              <a:t>UART</a:t>
            </a:r>
            <a:r>
              <a:rPr lang="zh-CN" altLang="en-US" sz="1400" dirty="0" smtClean="0">
                <a:solidFill>
                  <a:srgbClr val="0070C0"/>
                </a:solidFill>
              </a:rPr>
              <a:t>以及简易协议栈和</a:t>
            </a:r>
            <a:r>
              <a:rPr lang="en-US" altLang="zh-CN" sz="1400" dirty="0" smtClean="0">
                <a:solidFill>
                  <a:srgbClr val="0070C0"/>
                </a:solidFill>
              </a:rPr>
              <a:t>CLI</a:t>
            </a:r>
            <a:r>
              <a:rPr lang="zh-CN" altLang="en-US" sz="1400" dirty="0" smtClean="0">
                <a:solidFill>
                  <a:srgbClr val="0070C0"/>
                </a:solidFill>
              </a:rPr>
              <a:t>命令，准备一些参数</a:t>
            </a:r>
            <a:r>
              <a:rPr lang="zh-CN" altLang="en-US" sz="1400" dirty="0">
                <a:solidFill>
                  <a:srgbClr val="0070C0"/>
                </a:solidFill>
              </a:rPr>
              <a:t>加载</a:t>
            </a:r>
            <a:r>
              <a:rPr lang="zh-CN" altLang="en-US" sz="1400" dirty="0" smtClean="0">
                <a:solidFill>
                  <a:srgbClr val="0070C0"/>
                </a:solidFill>
              </a:rPr>
              <a:t>并启动操作系统</a:t>
            </a:r>
            <a:endParaRPr lang="en-US" altLang="zh-CN" sz="1400" dirty="0" smtClean="0">
              <a:solidFill>
                <a:srgbClr val="0070C0"/>
              </a:solidFill>
            </a:endParaRPr>
          </a:p>
          <a:p>
            <a:r>
              <a:rPr lang="zh-CN" altLang="en-US" sz="1400" dirty="0">
                <a:solidFill>
                  <a:srgbClr val="0070C0"/>
                </a:solidFill>
              </a:rPr>
              <a:t>所</a:t>
            </a:r>
            <a:r>
              <a:rPr lang="zh-CN" altLang="en-US" sz="1400" dirty="0" smtClean="0">
                <a:solidFill>
                  <a:srgbClr val="0070C0"/>
                </a:solidFill>
              </a:rPr>
              <a:t>需知识： </a:t>
            </a:r>
            <a:r>
              <a:rPr lang="en-US" altLang="zh-CN" sz="1400" dirty="0" smtClean="0">
                <a:solidFill>
                  <a:srgbClr val="0070C0"/>
                </a:solidFill>
              </a:rPr>
              <a:t>CPU</a:t>
            </a:r>
            <a:r>
              <a:rPr lang="zh-CN" altLang="en-US" sz="1400" dirty="0" smtClean="0">
                <a:solidFill>
                  <a:srgbClr val="0070C0"/>
                </a:solidFill>
              </a:rPr>
              <a:t>体系架构以及相关硬件知识，</a:t>
            </a:r>
            <a:r>
              <a:rPr lang="en-US" altLang="zh-CN" sz="1400" dirty="0" smtClean="0">
                <a:solidFill>
                  <a:srgbClr val="0070C0"/>
                </a:solidFill>
              </a:rPr>
              <a:t>CPU datasheet</a:t>
            </a:r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59" name="TextBox 13"/>
          <p:cNvSpPr txBox="1"/>
          <p:nvPr/>
        </p:nvSpPr>
        <p:spPr>
          <a:xfrm>
            <a:off x="2961752" y="2925109"/>
            <a:ext cx="7610320" cy="738664"/>
          </a:xfrm>
          <a:prstGeom prst="rect">
            <a:avLst/>
          </a:prstGeom>
          <a:noFill/>
          <a:ln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33CC"/>
                </a:solidFill>
              </a:rPr>
              <a:t>kernel</a:t>
            </a:r>
            <a:r>
              <a:rPr lang="en-US" altLang="zh-CN" sz="1400" dirty="0" smtClean="0">
                <a:solidFill>
                  <a:srgbClr val="FF33CC"/>
                </a:solidFill>
              </a:rPr>
              <a:t>: </a:t>
            </a:r>
            <a:r>
              <a:rPr lang="zh-CN" altLang="en-US" sz="1400" dirty="0">
                <a:solidFill>
                  <a:srgbClr val="FF33CC"/>
                </a:solidFill>
              </a:rPr>
              <a:t>嵌入式</a:t>
            </a:r>
            <a:r>
              <a:rPr lang="en-US" altLang="zh-CN" sz="1400" dirty="0">
                <a:solidFill>
                  <a:srgbClr val="FF33CC"/>
                </a:solidFill>
              </a:rPr>
              <a:t>Linux</a:t>
            </a:r>
            <a:r>
              <a:rPr lang="zh-CN" altLang="en-US" sz="1400" dirty="0">
                <a:solidFill>
                  <a:srgbClr val="FF33CC"/>
                </a:solidFill>
              </a:rPr>
              <a:t>内核是在硬件和软件之间的抽象层，主要由内存管理、进程管理、文件系统</a:t>
            </a:r>
            <a:r>
              <a:rPr lang="zh-CN" altLang="en-US" sz="1400" dirty="0" smtClean="0">
                <a:solidFill>
                  <a:srgbClr val="FF33CC"/>
                </a:solidFill>
              </a:rPr>
              <a:t>、设备管理和网络管理几部分组成。</a:t>
            </a:r>
            <a:endParaRPr lang="en-US" altLang="zh-CN" sz="1400" dirty="0" smtClean="0">
              <a:solidFill>
                <a:srgbClr val="FF33CC"/>
              </a:solidFill>
            </a:endParaRPr>
          </a:p>
          <a:p>
            <a:r>
              <a:rPr lang="zh-CN" altLang="en-US" sz="1400" dirty="0">
                <a:solidFill>
                  <a:srgbClr val="FF33CC"/>
                </a:solidFill>
              </a:rPr>
              <a:t>所</a:t>
            </a:r>
            <a:r>
              <a:rPr lang="zh-CN" altLang="en-US" sz="1400" dirty="0" smtClean="0">
                <a:solidFill>
                  <a:srgbClr val="FF33CC"/>
                </a:solidFill>
              </a:rPr>
              <a:t>需知识： 操作系统原理、</a:t>
            </a:r>
            <a:r>
              <a:rPr lang="en-US" altLang="zh-CN" sz="1400" dirty="0" smtClean="0">
                <a:solidFill>
                  <a:srgbClr val="FF33CC"/>
                </a:solidFill>
              </a:rPr>
              <a:t>CPU</a:t>
            </a:r>
            <a:r>
              <a:rPr lang="zh-CN" altLang="en-US" sz="1400" dirty="0" smtClean="0">
                <a:solidFill>
                  <a:srgbClr val="FF33CC"/>
                </a:solidFill>
              </a:rPr>
              <a:t>体系架构、各外设特性、</a:t>
            </a:r>
            <a:r>
              <a:rPr lang="en-US" altLang="zh-CN" sz="1400" dirty="0" smtClean="0">
                <a:solidFill>
                  <a:srgbClr val="FF33CC"/>
                </a:solidFill>
              </a:rPr>
              <a:t>V4/V6</a:t>
            </a:r>
            <a:r>
              <a:rPr lang="zh-CN" altLang="en-US" sz="1400" dirty="0" smtClean="0">
                <a:solidFill>
                  <a:srgbClr val="FF33CC"/>
                </a:solidFill>
              </a:rPr>
              <a:t>协议栈</a:t>
            </a:r>
            <a:endParaRPr lang="zh-CN" altLang="en-US" sz="1400" dirty="0">
              <a:solidFill>
                <a:srgbClr val="FF33CC"/>
              </a:solidFill>
            </a:endParaRPr>
          </a:p>
        </p:txBody>
      </p:sp>
      <p:sp>
        <p:nvSpPr>
          <p:cNvPr id="60" name="TextBox 14"/>
          <p:cNvSpPr txBox="1"/>
          <p:nvPr/>
        </p:nvSpPr>
        <p:spPr>
          <a:xfrm>
            <a:off x="2958342" y="3724864"/>
            <a:ext cx="7601360" cy="1169551"/>
          </a:xfrm>
          <a:prstGeom prst="rect">
            <a:avLst/>
          </a:prstGeom>
          <a:noFill/>
          <a:ln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solidFill>
                  <a:srgbClr val="002060"/>
                </a:solidFill>
              </a:rPr>
              <a:t>rootfs</a:t>
            </a:r>
            <a:r>
              <a:rPr lang="en-US" altLang="zh-CN" sz="1400" dirty="0">
                <a:solidFill>
                  <a:srgbClr val="002060"/>
                </a:solidFill>
              </a:rPr>
              <a:t>:</a:t>
            </a:r>
            <a:r>
              <a:rPr lang="zh-CN" altLang="en-US" sz="1400" dirty="0">
                <a:solidFill>
                  <a:srgbClr val="002060"/>
                </a:solidFill>
              </a:rPr>
              <a:t>根文件系统首先是内核启动时所</a:t>
            </a:r>
            <a:r>
              <a:rPr lang="en-US" altLang="zh-CN" sz="1400" dirty="0">
                <a:solidFill>
                  <a:srgbClr val="002060"/>
                </a:solidFill>
              </a:rPr>
              <a:t>mount</a:t>
            </a:r>
            <a:r>
              <a:rPr lang="zh-CN" altLang="en-US" sz="1400" dirty="0">
                <a:solidFill>
                  <a:srgbClr val="002060"/>
                </a:solidFill>
              </a:rPr>
              <a:t>的第一个文件系统，根文件系统被挂载到根目录下“</a:t>
            </a:r>
            <a:r>
              <a:rPr lang="en-US" altLang="zh-CN" sz="1400" dirty="0">
                <a:solidFill>
                  <a:srgbClr val="002060"/>
                </a:solidFill>
              </a:rPr>
              <a:t>/”</a:t>
            </a:r>
            <a:r>
              <a:rPr lang="zh-CN" altLang="en-US" sz="1400" dirty="0">
                <a:solidFill>
                  <a:srgbClr val="002060"/>
                </a:solidFill>
              </a:rPr>
              <a:t>上后，在根目录下就有根文件系统的各个目录，如</a:t>
            </a:r>
            <a:r>
              <a:rPr lang="en-US" altLang="zh-CN" sz="1400" dirty="0">
                <a:solidFill>
                  <a:srgbClr val="002060"/>
                </a:solidFill>
              </a:rPr>
              <a:t>/bin /</a:t>
            </a:r>
            <a:r>
              <a:rPr lang="en-US" altLang="zh-CN" sz="1400" dirty="0" err="1">
                <a:solidFill>
                  <a:srgbClr val="002060"/>
                </a:solidFill>
              </a:rPr>
              <a:t>sbin</a:t>
            </a:r>
            <a:r>
              <a:rPr lang="en-US" altLang="zh-CN" sz="1400" dirty="0">
                <a:solidFill>
                  <a:srgbClr val="002060"/>
                </a:solidFill>
              </a:rPr>
              <a:t> /</a:t>
            </a:r>
            <a:r>
              <a:rPr lang="en-US" altLang="zh-CN" sz="1400" dirty="0" err="1">
                <a:solidFill>
                  <a:srgbClr val="002060"/>
                </a:solidFill>
              </a:rPr>
              <a:t>mnt</a:t>
            </a:r>
            <a:r>
              <a:rPr lang="zh-CN" altLang="en-US" sz="1400" dirty="0">
                <a:solidFill>
                  <a:srgbClr val="002060"/>
                </a:solidFill>
              </a:rPr>
              <a:t>等，系统引导启动程序会在根文件系统成功</a:t>
            </a:r>
            <a:r>
              <a:rPr lang="en-US" altLang="zh-CN" sz="1400" dirty="0">
                <a:solidFill>
                  <a:srgbClr val="002060"/>
                </a:solidFill>
              </a:rPr>
              <a:t>mount</a:t>
            </a:r>
            <a:r>
              <a:rPr lang="zh-CN" altLang="en-US" sz="1400" dirty="0">
                <a:solidFill>
                  <a:srgbClr val="002060"/>
                </a:solidFill>
              </a:rPr>
              <a:t>之后，启动第一个用户级进程</a:t>
            </a:r>
            <a:r>
              <a:rPr lang="en-US" altLang="zh-CN" sz="1400" dirty="0">
                <a:solidFill>
                  <a:srgbClr val="002060"/>
                </a:solidFill>
              </a:rPr>
              <a:t>/</a:t>
            </a:r>
            <a:r>
              <a:rPr lang="en-US" altLang="zh-CN" sz="1400" dirty="0" err="1">
                <a:solidFill>
                  <a:srgbClr val="002060"/>
                </a:solidFill>
              </a:rPr>
              <a:t>sbin</a:t>
            </a:r>
            <a:r>
              <a:rPr lang="en-US" altLang="zh-CN" sz="1400" dirty="0">
                <a:solidFill>
                  <a:srgbClr val="002060"/>
                </a:solidFill>
              </a:rPr>
              <a:t>/init, init</a:t>
            </a:r>
            <a:r>
              <a:rPr lang="zh-CN" altLang="en-US" sz="1400" dirty="0">
                <a:solidFill>
                  <a:srgbClr val="002060"/>
                </a:solidFill>
              </a:rPr>
              <a:t>进程完成从内核态向用户态的转变，并初始化各种应用和启动各种服务，其他所有的用户进程都直接或者间接派生自</a:t>
            </a:r>
            <a:r>
              <a:rPr lang="en-US" altLang="zh-CN" sz="1400" dirty="0">
                <a:solidFill>
                  <a:srgbClr val="002060"/>
                </a:solidFill>
              </a:rPr>
              <a:t>init</a:t>
            </a:r>
            <a:r>
              <a:rPr lang="zh-CN" altLang="en-US" sz="1400" dirty="0">
                <a:solidFill>
                  <a:srgbClr val="002060"/>
                </a:solidFill>
              </a:rPr>
              <a:t>进程</a:t>
            </a:r>
          </a:p>
        </p:txBody>
      </p:sp>
      <p:sp>
        <p:nvSpPr>
          <p:cNvPr id="61" name="TextBox 15"/>
          <p:cNvSpPr txBox="1"/>
          <p:nvPr/>
        </p:nvSpPr>
        <p:spPr>
          <a:xfrm>
            <a:off x="2967306" y="4994012"/>
            <a:ext cx="7592395" cy="523220"/>
          </a:xfrm>
          <a:prstGeom prst="rect">
            <a:avLst/>
          </a:prstGeom>
          <a:noFill/>
          <a:ln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7030A0"/>
                </a:solidFill>
              </a:rPr>
              <a:t>config data: </a:t>
            </a:r>
            <a:r>
              <a:rPr lang="zh-CN" altLang="en-US" sz="1400" dirty="0" smtClean="0">
                <a:solidFill>
                  <a:srgbClr val="7030A0"/>
                </a:solidFill>
              </a:rPr>
              <a:t>保存用户配置的各种信息，比如</a:t>
            </a:r>
            <a:r>
              <a:rPr lang="en-US" altLang="zh-CN" sz="1400" dirty="0" smtClean="0">
                <a:solidFill>
                  <a:srgbClr val="7030A0"/>
                </a:solidFill>
              </a:rPr>
              <a:t>IP</a:t>
            </a:r>
            <a:r>
              <a:rPr lang="zh-CN" altLang="en-US" sz="1400" dirty="0" smtClean="0">
                <a:solidFill>
                  <a:srgbClr val="7030A0"/>
                </a:solidFill>
              </a:rPr>
              <a:t>地址，防火墙规则，</a:t>
            </a:r>
            <a:r>
              <a:rPr lang="en-US" altLang="zh-CN" sz="1400" dirty="0" smtClean="0">
                <a:solidFill>
                  <a:srgbClr val="7030A0"/>
                </a:solidFill>
              </a:rPr>
              <a:t>WiFi</a:t>
            </a:r>
            <a:r>
              <a:rPr lang="zh-CN" altLang="en-US" sz="1400" dirty="0" smtClean="0">
                <a:solidFill>
                  <a:srgbClr val="7030A0"/>
                </a:solidFill>
              </a:rPr>
              <a:t>参数设置等以及各种出厂设置，比如</a:t>
            </a:r>
            <a:r>
              <a:rPr lang="en-US" altLang="zh-CN" sz="1400" dirty="0" smtClean="0">
                <a:solidFill>
                  <a:srgbClr val="7030A0"/>
                </a:solidFill>
              </a:rPr>
              <a:t>board data</a:t>
            </a:r>
            <a:r>
              <a:rPr lang="zh-CN" altLang="en-US" sz="1400" dirty="0" smtClean="0">
                <a:solidFill>
                  <a:srgbClr val="7030A0"/>
                </a:solidFill>
              </a:rPr>
              <a:t>、射频参数，</a:t>
            </a:r>
            <a:r>
              <a:rPr lang="en-US" altLang="zh-CN" sz="1400" dirty="0" smtClean="0">
                <a:solidFill>
                  <a:srgbClr val="7030A0"/>
                </a:solidFill>
              </a:rPr>
              <a:t>MAC</a:t>
            </a:r>
            <a:r>
              <a:rPr lang="zh-CN" altLang="en-US" sz="1400" dirty="0" smtClean="0">
                <a:solidFill>
                  <a:srgbClr val="7030A0"/>
                </a:solidFill>
              </a:rPr>
              <a:t>地址等</a:t>
            </a:r>
            <a:endParaRPr lang="zh-CN" altLang="en-US" sz="1400" dirty="0">
              <a:solidFill>
                <a:srgbClr val="7030A0"/>
              </a:solidFill>
            </a:endParaRPr>
          </a:p>
        </p:txBody>
      </p:sp>
      <p:sp>
        <p:nvSpPr>
          <p:cNvPr id="62" name="TextBox 12"/>
          <p:cNvSpPr txBox="1"/>
          <p:nvPr/>
        </p:nvSpPr>
        <p:spPr>
          <a:xfrm>
            <a:off x="1179826" y="6218043"/>
            <a:ext cx="7601364" cy="523220"/>
          </a:xfrm>
          <a:prstGeom prst="rect">
            <a:avLst/>
          </a:prstGeom>
          <a:noFill/>
          <a:ln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</a:rPr>
              <a:t>注：各组件部分保存在</a:t>
            </a:r>
            <a:r>
              <a:rPr lang="en-US" altLang="zh-CN" sz="1400" dirty="0" smtClean="0">
                <a:solidFill>
                  <a:srgbClr val="FF0000"/>
                </a:solidFill>
              </a:rPr>
              <a:t>FLASH</a:t>
            </a:r>
            <a:r>
              <a:rPr lang="zh-CN" altLang="en-US" sz="1400" dirty="0" smtClean="0">
                <a:solidFill>
                  <a:srgbClr val="FF0000"/>
                </a:solidFill>
              </a:rPr>
              <a:t>中，具体每个部件的大小可以通过</a:t>
            </a:r>
            <a:r>
              <a:rPr lang="en-US" altLang="zh-CN" sz="1400" dirty="0" smtClean="0">
                <a:solidFill>
                  <a:srgbClr val="FF0000"/>
                </a:solidFill>
              </a:rPr>
              <a:t>cat /</a:t>
            </a:r>
            <a:r>
              <a:rPr lang="en-US" altLang="zh-CN" sz="1400" dirty="0" err="1" smtClean="0">
                <a:solidFill>
                  <a:srgbClr val="FF0000"/>
                </a:solidFill>
              </a:rPr>
              <a:t>proc</a:t>
            </a:r>
            <a:r>
              <a:rPr lang="en-US" altLang="zh-CN" sz="1400" dirty="0" smtClean="0">
                <a:solidFill>
                  <a:srgbClr val="FF0000"/>
                </a:solidFill>
              </a:rPr>
              <a:t>/</a:t>
            </a:r>
            <a:r>
              <a:rPr lang="en-US" altLang="zh-CN" sz="1400" dirty="0" err="1" smtClean="0">
                <a:solidFill>
                  <a:srgbClr val="FF0000"/>
                </a:solidFill>
              </a:rPr>
              <a:t>mtd</a:t>
            </a:r>
            <a:r>
              <a:rPr lang="en-US" altLang="zh-CN" sz="1400" dirty="0" smtClean="0">
                <a:solidFill>
                  <a:srgbClr val="FF0000"/>
                </a:solidFill>
              </a:rPr>
              <a:t> </a:t>
            </a:r>
            <a:r>
              <a:rPr lang="zh-CN" altLang="en-US" sz="1400" dirty="0" smtClean="0">
                <a:solidFill>
                  <a:srgbClr val="FF0000"/>
                </a:solidFill>
              </a:rPr>
              <a:t>查看，由</a:t>
            </a:r>
            <a:r>
              <a:rPr lang="en-US" altLang="zh-CN" sz="1400" dirty="0" smtClean="0">
                <a:solidFill>
                  <a:srgbClr val="FF0000"/>
                </a:solidFill>
              </a:rPr>
              <a:t>MTD Driver</a:t>
            </a:r>
            <a:r>
              <a:rPr lang="zh-CN" altLang="en-US" sz="1400" dirty="0" smtClean="0">
                <a:solidFill>
                  <a:srgbClr val="FF0000"/>
                </a:solidFill>
              </a:rPr>
              <a:t>来维护，各分区的大小由</a:t>
            </a:r>
            <a:r>
              <a:rPr lang="en-US" altLang="zh-CN" sz="1400" dirty="0" err="1" smtClean="0">
                <a:solidFill>
                  <a:srgbClr val="FF0000"/>
                </a:solidFill>
              </a:rPr>
              <a:t>uboot</a:t>
            </a:r>
            <a:r>
              <a:rPr lang="zh-CN" altLang="en-US" sz="1400" dirty="0" smtClean="0">
                <a:solidFill>
                  <a:srgbClr val="FF0000"/>
                </a:solidFill>
              </a:rPr>
              <a:t>传递或者由</a:t>
            </a:r>
            <a:r>
              <a:rPr lang="en-US" altLang="zh-CN" sz="1400" dirty="0" smtClean="0">
                <a:solidFill>
                  <a:srgbClr val="FF0000"/>
                </a:solidFill>
              </a:rPr>
              <a:t>MTD Driver</a:t>
            </a:r>
            <a:r>
              <a:rPr lang="zh-CN" altLang="en-US" sz="1400" dirty="0" smtClean="0">
                <a:solidFill>
                  <a:srgbClr val="FF0000"/>
                </a:solidFill>
              </a:rPr>
              <a:t>指定。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17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910630" y="980728"/>
            <a:ext cx="10369152" cy="1918450"/>
          </a:xfrm>
          <a:prstGeom prst="roundRect">
            <a:avLst/>
          </a:prstGeom>
          <a:solidFill>
            <a:schemeClr val="bg1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910630" y="2988839"/>
            <a:ext cx="10369152" cy="295835"/>
          </a:xfrm>
          <a:prstGeom prst="roundRect">
            <a:avLst/>
          </a:prstGeom>
          <a:solidFill>
            <a:srgbClr val="F0AEDA"/>
          </a:solidFill>
          <a:ln>
            <a:solidFill>
              <a:srgbClr val="F0AE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libuClibc libubox</a:t>
            </a:r>
            <a:r>
              <a:rPr lang="en-US" altLang="zh-CN" sz="1600" dirty="0"/>
              <a:t> </a:t>
            </a:r>
            <a:r>
              <a:rPr lang="en-US" altLang="zh-CN" sz="1600" dirty="0" smtClean="0"/>
              <a:t>libubus</a:t>
            </a:r>
            <a:r>
              <a:rPr lang="en-US" altLang="zh-CN" sz="1600" dirty="0"/>
              <a:t> </a:t>
            </a:r>
            <a:r>
              <a:rPr lang="en-US" altLang="zh-CN" sz="1600" dirty="0" smtClean="0"/>
              <a:t>libuci</a:t>
            </a:r>
            <a:endParaRPr lang="zh-CN" altLang="en-US" sz="1600" dirty="0"/>
          </a:p>
        </p:txBody>
      </p:sp>
      <p:sp>
        <p:nvSpPr>
          <p:cNvPr id="4" name="圆角矩形 3"/>
          <p:cNvSpPr/>
          <p:nvPr/>
        </p:nvSpPr>
        <p:spPr>
          <a:xfrm>
            <a:off x="910630" y="3365364"/>
            <a:ext cx="10369152" cy="295835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s</a:t>
            </a:r>
            <a:r>
              <a:rPr lang="en-US" altLang="zh-CN" sz="1600" dirty="0" smtClean="0"/>
              <a:t>ystem call</a:t>
            </a:r>
            <a:endParaRPr lang="zh-CN" altLang="en-US" sz="1600" dirty="0"/>
          </a:p>
        </p:txBody>
      </p:sp>
      <p:sp>
        <p:nvSpPr>
          <p:cNvPr id="5" name="圆角矩形 4"/>
          <p:cNvSpPr/>
          <p:nvPr/>
        </p:nvSpPr>
        <p:spPr>
          <a:xfrm>
            <a:off x="910630" y="3732899"/>
            <a:ext cx="10369151" cy="9771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Linux Kernel</a:t>
            </a:r>
            <a:endParaRPr lang="zh-CN" altLang="en-US" sz="1600" dirty="0"/>
          </a:p>
        </p:txBody>
      </p:sp>
      <p:sp>
        <p:nvSpPr>
          <p:cNvPr id="6" name="圆角矩形 5"/>
          <p:cNvSpPr/>
          <p:nvPr/>
        </p:nvSpPr>
        <p:spPr>
          <a:xfrm>
            <a:off x="910630" y="4781758"/>
            <a:ext cx="10369151" cy="1165396"/>
          </a:xfrm>
          <a:prstGeom prst="roundRect">
            <a:avLst/>
          </a:prstGeom>
          <a:solidFill>
            <a:srgbClr val="F0AEDA"/>
          </a:solidFill>
          <a:ln>
            <a:solidFill>
              <a:srgbClr val="F1AD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圆角矩形 6"/>
          <p:cNvSpPr/>
          <p:nvPr/>
        </p:nvSpPr>
        <p:spPr>
          <a:xfrm>
            <a:off x="910630" y="6036844"/>
            <a:ext cx="10369151" cy="493040"/>
          </a:xfrm>
          <a:prstGeom prst="roundRect">
            <a:avLst/>
          </a:prstGeom>
          <a:solidFill>
            <a:srgbClr val="0033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8" name="圆角矩形 7"/>
          <p:cNvSpPr/>
          <p:nvPr/>
        </p:nvSpPr>
        <p:spPr>
          <a:xfrm>
            <a:off x="2494958" y="1159981"/>
            <a:ext cx="1368000" cy="31376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lighttpd</a:t>
            </a:r>
            <a:endParaRPr lang="zh-CN" altLang="en-US" sz="1600" dirty="0"/>
          </a:p>
        </p:txBody>
      </p:sp>
      <p:sp>
        <p:nvSpPr>
          <p:cNvPr id="9" name="圆角矩形 8"/>
          <p:cNvSpPr/>
          <p:nvPr/>
        </p:nvSpPr>
        <p:spPr>
          <a:xfrm>
            <a:off x="1034710" y="1169592"/>
            <a:ext cx="1368000" cy="313764"/>
          </a:xfrm>
          <a:prstGeom prst="roundRect">
            <a:avLst/>
          </a:prstGeom>
          <a:solidFill>
            <a:srgbClr val="8DC6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dnsmasq</a:t>
            </a:r>
            <a:endParaRPr lang="zh-CN" altLang="en-US" sz="1600" dirty="0"/>
          </a:p>
        </p:txBody>
      </p:sp>
      <p:sp>
        <p:nvSpPr>
          <p:cNvPr id="10" name="圆角矩形 9"/>
          <p:cNvSpPr/>
          <p:nvPr/>
        </p:nvSpPr>
        <p:spPr>
          <a:xfrm>
            <a:off x="4007126" y="1168969"/>
            <a:ext cx="1368000" cy="313764"/>
          </a:xfrm>
          <a:prstGeom prst="roundRect">
            <a:avLst/>
          </a:prstGeom>
          <a:solidFill>
            <a:srgbClr val="FF66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hostapd</a:t>
            </a:r>
            <a:endParaRPr lang="zh-CN" altLang="en-US" sz="1600" dirty="0"/>
          </a:p>
        </p:txBody>
      </p:sp>
      <p:sp>
        <p:nvSpPr>
          <p:cNvPr id="11" name="圆角矩形 10"/>
          <p:cNvSpPr/>
          <p:nvPr/>
        </p:nvSpPr>
        <p:spPr>
          <a:xfrm>
            <a:off x="6959454" y="1168969"/>
            <a:ext cx="1368000" cy="31376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pluto</a:t>
            </a:r>
            <a:endParaRPr lang="zh-CN" altLang="en-US" sz="1600" dirty="0"/>
          </a:p>
        </p:txBody>
      </p:sp>
      <p:sp>
        <p:nvSpPr>
          <p:cNvPr id="12" name="圆角矩形 11"/>
          <p:cNvSpPr/>
          <p:nvPr/>
        </p:nvSpPr>
        <p:spPr>
          <a:xfrm>
            <a:off x="5484790" y="1168969"/>
            <a:ext cx="1368000" cy="31376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smbd</a:t>
            </a:r>
            <a:endParaRPr lang="zh-CN" altLang="en-US" sz="1600" dirty="0"/>
          </a:p>
        </p:txBody>
      </p:sp>
      <p:sp>
        <p:nvSpPr>
          <p:cNvPr id="13" name="圆角矩形 12"/>
          <p:cNvSpPr/>
          <p:nvPr/>
        </p:nvSpPr>
        <p:spPr>
          <a:xfrm>
            <a:off x="8399614" y="1168969"/>
            <a:ext cx="1368000" cy="313764"/>
          </a:xfrm>
          <a:prstGeom prst="roundRect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procd</a:t>
            </a:r>
            <a:endParaRPr lang="zh-CN" altLang="en-US" sz="1600" dirty="0"/>
          </a:p>
        </p:txBody>
      </p:sp>
      <p:sp>
        <p:nvSpPr>
          <p:cNvPr id="14" name="圆角矩形 13"/>
          <p:cNvSpPr/>
          <p:nvPr/>
        </p:nvSpPr>
        <p:spPr>
          <a:xfrm>
            <a:off x="9841389" y="1168969"/>
            <a:ext cx="1368000" cy="3137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radvd</a:t>
            </a:r>
            <a:endParaRPr lang="zh-CN" altLang="en-US" sz="1600" dirty="0"/>
          </a:p>
        </p:txBody>
      </p:sp>
      <p:sp>
        <p:nvSpPr>
          <p:cNvPr id="15" name="圆角矩形 14"/>
          <p:cNvSpPr/>
          <p:nvPr/>
        </p:nvSpPr>
        <p:spPr>
          <a:xfrm>
            <a:off x="2494806" y="1554475"/>
            <a:ext cx="1368000" cy="31376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oneagent</a:t>
            </a:r>
            <a:endParaRPr lang="zh-CN" altLang="en-US" sz="1600" dirty="0"/>
          </a:p>
        </p:txBody>
      </p:sp>
      <p:sp>
        <p:nvSpPr>
          <p:cNvPr id="16" name="圆角矩形 15"/>
          <p:cNvSpPr/>
          <p:nvPr/>
        </p:nvSpPr>
        <p:spPr>
          <a:xfrm>
            <a:off x="1028768" y="1563435"/>
            <a:ext cx="1368000" cy="313764"/>
          </a:xfrm>
          <a:prstGeom prst="roundRect">
            <a:avLst/>
          </a:prstGeom>
          <a:solidFill>
            <a:srgbClr val="8DC6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pppd</a:t>
            </a:r>
            <a:endParaRPr lang="zh-CN" altLang="en-US" sz="1600" dirty="0"/>
          </a:p>
        </p:txBody>
      </p:sp>
      <p:sp>
        <p:nvSpPr>
          <p:cNvPr id="17" name="圆角矩形 16"/>
          <p:cNvSpPr/>
          <p:nvPr/>
        </p:nvSpPr>
        <p:spPr>
          <a:xfrm>
            <a:off x="4006974" y="1563435"/>
            <a:ext cx="1368000" cy="313764"/>
          </a:xfrm>
          <a:prstGeom prst="roundRect">
            <a:avLst/>
          </a:prstGeom>
          <a:solidFill>
            <a:srgbClr val="FF66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supplicant</a:t>
            </a:r>
            <a:endParaRPr lang="zh-CN" altLang="en-US" sz="1400" dirty="0"/>
          </a:p>
        </p:txBody>
      </p:sp>
      <p:sp>
        <p:nvSpPr>
          <p:cNvPr id="18" name="圆角矩形 17"/>
          <p:cNvSpPr/>
          <p:nvPr/>
        </p:nvSpPr>
        <p:spPr>
          <a:xfrm>
            <a:off x="6950488" y="1554470"/>
            <a:ext cx="1368000" cy="31376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xl2tpd</a:t>
            </a:r>
            <a:endParaRPr lang="zh-CN" altLang="en-US" sz="1600" dirty="0"/>
          </a:p>
        </p:txBody>
      </p:sp>
      <p:sp>
        <p:nvSpPr>
          <p:cNvPr id="19" name="圆角矩形 18"/>
          <p:cNvSpPr/>
          <p:nvPr/>
        </p:nvSpPr>
        <p:spPr>
          <a:xfrm>
            <a:off x="5493076" y="1563430"/>
            <a:ext cx="1368000" cy="31376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miniupnp</a:t>
            </a:r>
            <a:endParaRPr lang="zh-CN" altLang="en-US" sz="1600" dirty="0"/>
          </a:p>
        </p:txBody>
      </p:sp>
      <p:sp>
        <p:nvSpPr>
          <p:cNvPr id="20" name="圆角矩形 19"/>
          <p:cNvSpPr/>
          <p:nvPr/>
        </p:nvSpPr>
        <p:spPr>
          <a:xfrm>
            <a:off x="8399614" y="1563430"/>
            <a:ext cx="1368000" cy="313764"/>
          </a:xfrm>
          <a:prstGeom prst="roundRect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netifd</a:t>
            </a:r>
            <a:endParaRPr lang="zh-CN" altLang="en-US" sz="1600" dirty="0"/>
          </a:p>
        </p:txBody>
      </p:sp>
      <p:sp>
        <p:nvSpPr>
          <p:cNvPr id="21" name="圆角矩形 20"/>
          <p:cNvSpPr/>
          <p:nvPr/>
        </p:nvSpPr>
        <p:spPr>
          <a:xfrm>
            <a:off x="9877389" y="1554470"/>
            <a:ext cx="1368000" cy="31376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dibbler</a:t>
            </a:r>
            <a:endParaRPr lang="zh-CN" altLang="en-US" sz="1600" dirty="0"/>
          </a:p>
        </p:txBody>
      </p:sp>
      <p:sp>
        <p:nvSpPr>
          <p:cNvPr id="22" name="圆角矩形 21"/>
          <p:cNvSpPr/>
          <p:nvPr/>
        </p:nvSpPr>
        <p:spPr>
          <a:xfrm>
            <a:off x="2503772" y="1984795"/>
            <a:ext cx="1368000" cy="31376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snmpd</a:t>
            </a:r>
            <a:endParaRPr lang="zh-CN" altLang="en-US" sz="1600" dirty="0"/>
          </a:p>
        </p:txBody>
      </p:sp>
      <p:sp>
        <p:nvSpPr>
          <p:cNvPr id="23" name="圆角矩形 22"/>
          <p:cNvSpPr/>
          <p:nvPr/>
        </p:nvSpPr>
        <p:spPr>
          <a:xfrm>
            <a:off x="1037734" y="1993755"/>
            <a:ext cx="1368000" cy="313764"/>
          </a:xfrm>
          <a:prstGeom prst="roundRect">
            <a:avLst/>
          </a:prstGeom>
          <a:solidFill>
            <a:srgbClr val="8DC6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dhcpc</a:t>
            </a:r>
            <a:endParaRPr lang="zh-CN" altLang="en-US" sz="1600" dirty="0"/>
          </a:p>
        </p:txBody>
      </p:sp>
      <p:sp>
        <p:nvSpPr>
          <p:cNvPr id="24" name="圆角矩形 23"/>
          <p:cNvSpPr/>
          <p:nvPr/>
        </p:nvSpPr>
        <p:spPr>
          <a:xfrm>
            <a:off x="4006974" y="1993755"/>
            <a:ext cx="1368000" cy="313764"/>
          </a:xfrm>
          <a:prstGeom prst="roundRect">
            <a:avLst/>
          </a:prstGeom>
          <a:solidFill>
            <a:srgbClr val="FF66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lbd</a:t>
            </a:r>
            <a:endParaRPr lang="zh-CN" altLang="en-US" sz="1600" dirty="0"/>
          </a:p>
        </p:txBody>
      </p:sp>
      <p:sp>
        <p:nvSpPr>
          <p:cNvPr id="25" name="圆角矩形 24"/>
          <p:cNvSpPr/>
          <p:nvPr/>
        </p:nvSpPr>
        <p:spPr>
          <a:xfrm>
            <a:off x="6959454" y="1984790"/>
            <a:ext cx="1368000" cy="31376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pptpd</a:t>
            </a:r>
            <a:endParaRPr lang="zh-CN" altLang="en-US" sz="1600" dirty="0"/>
          </a:p>
        </p:txBody>
      </p:sp>
      <p:sp>
        <p:nvSpPr>
          <p:cNvPr id="26" name="圆角矩形 25"/>
          <p:cNvSpPr/>
          <p:nvPr/>
        </p:nvSpPr>
        <p:spPr>
          <a:xfrm>
            <a:off x="5502042" y="1993750"/>
            <a:ext cx="1368000" cy="31376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minidlna</a:t>
            </a:r>
            <a:endParaRPr lang="zh-CN" altLang="en-US" sz="1600" dirty="0"/>
          </a:p>
        </p:txBody>
      </p:sp>
      <p:sp>
        <p:nvSpPr>
          <p:cNvPr id="27" name="圆角矩形 26"/>
          <p:cNvSpPr/>
          <p:nvPr/>
        </p:nvSpPr>
        <p:spPr>
          <a:xfrm>
            <a:off x="8399614" y="1993750"/>
            <a:ext cx="1368000" cy="313764"/>
          </a:xfrm>
          <a:prstGeom prst="roundRect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ubusd</a:t>
            </a:r>
            <a:endParaRPr lang="zh-CN" altLang="en-US" sz="1600" dirty="0"/>
          </a:p>
        </p:txBody>
      </p:sp>
      <p:sp>
        <p:nvSpPr>
          <p:cNvPr id="28" name="圆角矩形 27"/>
          <p:cNvSpPr/>
          <p:nvPr/>
        </p:nvSpPr>
        <p:spPr>
          <a:xfrm>
            <a:off x="9839774" y="1993745"/>
            <a:ext cx="1368000" cy="31376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odhcp6c</a:t>
            </a:r>
            <a:endParaRPr lang="zh-CN" altLang="en-US" sz="1600" dirty="0"/>
          </a:p>
        </p:txBody>
      </p:sp>
      <p:sp>
        <p:nvSpPr>
          <p:cNvPr id="29" name="圆角矩形 28"/>
          <p:cNvSpPr/>
          <p:nvPr/>
        </p:nvSpPr>
        <p:spPr>
          <a:xfrm>
            <a:off x="2503772" y="2424080"/>
            <a:ext cx="1368000" cy="31376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ip/</a:t>
            </a:r>
            <a:r>
              <a:rPr lang="en-US" altLang="zh-CN" sz="1600" dirty="0" err="1" smtClean="0"/>
              <a:t>tc</a:t>
            </a:r>
            <a:endParaRPr lang="zh-CN" altLang="en-US" sz="1600" dirty="0"/>
          </a:p>
        </p:txBody>
      </p:sp>
      <p:sp>
        <p:nvSpPr>
          <p:cNvPr id="30" name="圆角矩形 29"/>
          <p:cNvSpPr/>
          <p:nvPr/>
        </p:nvSpPr>
        <p:spPr>
          <a:xfrm>
            <a:off x="1037734" y="2433040"/>
            <a:ext cx="1368000" cy="313764"/>
          </a:xfrm>
          <a:prstGeom prst="roundRect">
            <a:avLst/>
          </a:prstGeom>
          <a:solidFill>
            <a:srgbClr val="8DC6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mcproxy</a:t>
            </a:r>
            <a:endParaRPr lang="zh-CN" altLang="en-US" sz="1600" dirty="0"/>
          </a:p>
        </p:txBody>
      </p:sp>
      <p:sp>
        <p:nvSpPr>
          <p:cNvPr id="31" name="圆角矩形 30"/>
          <p:cNvSpPr/>
          <p:nvPr/>
        </p:nvSpPr>
        <p:spPr>
          <a:xfrm>
            <a:off x="4015940" y="2433040"/>
            <a:ext cx="1368000" cy="313764"/>
          </a:xfrm>
          <a:prstGeom prst="roundRect">
            <a:avLst/>
          </a:prstGeom>
          <a:solidFill>
            <a:srgbClr val="FF66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w</a:t>
            </a:r>
            <a:r>
              <a:rPr lang="en-US" altLang="zh-CN" sz="1600" dirty="0" smtClean="0"/>
              <a:t>splcd</a:t>
            </a:r>
            <a:endParaRPr lang="zh-CN" altLang="en-US" sz="1600" dirty="0"/>
          </a:p>
        </p:txBody>
      </p:sp>
      <p:sp>
        <p:nvSpPr>
          <p:cNvPr id="32" name="圆角矩形 31"/>
          <p:cNvSpPr/>
          <p:nvPr/>
        </p:nvSpPr>
        <p:spPr>
          <a:xfrm>
            <a:off x="6959453" y="2424075"/>
            <a:ext cx="1368000" cy="31376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openvpn</a:t>
            </a:r>
            <a:endParaRPr lang="zh-CN" altLang="en-US" sz="1600" dirty="0"/>
          </a:p>
        </p:txBody>
      </p:sp>
      <p:sp>
        <p:nvSpPr>
          <p:cNvPr id="33" name="圆角矩形 32"/>
          <p:cNvSpPr/>
          <p:nvPr/>
        </p:nvSpPr>
        <p:spPr>
          <a:xfrm>
            <a:off x="5502042" y="2433035"/>
            <a:ext cx="1368000" cy="31376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iptables</a:t>
            </a:r>
            <a:endParaRPr lang="zh-CN" altLang="en-US" sz="1600" dirty="0"/>
          </a:p>
        </p:txBody>
      </p:sp>
      <p:sp>
        <p:nvSpPr>
          <p:cNvPr id="34" name="圆角矩形 33"/>
          <p:cNvSpPr/>
          <p:nvPr/>
        </p:nvSpPr>
        <p:spPr>
          <a:xfrm>
            <a:off x="8399614" y="2433035"/>
            <a:ext cx="1368000" cy="313764"/>
          </a:xfrm>
          <a:prstGeom prst="roundRect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uci/ubus</a:t>
            </a:r>
            <a:endParaRPr lang="zh-CN" altLang="en-US" sz="1600" dirty="0"/>
          </a:p>
        </p:txBody>
      </p:sp>
      <p:sp>
        <p:nvSpPr>
          <p:cNvPr id="35" name="圆角矩形 34"/>
          <p:cNvSpPr/>
          <p:nvPr/>
        </p:nvSpPr>
        <p:spPr>
          <a:xfrm>
            <a:off x="9839774" y="2433030"/>
            <a:ext cx="1368000" cy="31376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ip6tables</a:t>
            </a:r>
            <a:endParaRPr lang="zh-CN" altLang="en-US" sz="1600" dirty="0"/>
          </a:p>
        </p:txBody>
      </p:sp>
      <p:sp>
        <p:nvSpPr>
          <p:cNvPr id="36" name="圆角矩形 35"/>
          <p:cNvSpPr/>
          <p:nvPr/>
        </p:nvSpPr>
        <p:spPr>
          <a:xfrm>
            <a:off x="1106052" y="3988412"/>
            <a:ext cx="1942154" cy="5109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p</a:t>
            </a:r>
            <a:r>
              <a:rPr lang="en-US" altLang="zh-CN" sz="1600" dirty="0" smtClean="0"/>
              <a:t>rocess schedule</a:t>
            </a:r>
            <a:endParaRPr lang="zh-CN" altLang="en-US" sz="1600" dirty="0"/>
          </a:p>
        </p:txBody>
      </p:sp>
      <p:sp>
        <p:nvSpPr>
          <p:cNvPr id="37" name="圆角矩形 36"/>
          <p:cNvSpPr/>
          <p:nvPr/>
        </p:nvSpPr>
        <p:spPr>
          <a:xfrm>
            <a:off x="3270740" y="3992819"/>
            <a:ext cx="1819844" cy="510989"/>
          </a:xfrm>
          <a:prstGeom prst="roundRect">
            <a:avLst/>
          </a:prstGeom>
          <a:solidFill>
            <a:srgbClr val="FF00FF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 memory manage</a:t>
            </a:r>
            <a:endParaRPr lang="zh-CN" altLang="en-US" sz="1600" dirty="0"/>
          </a:p>
        </p:txBody>
      </p:sp>
      <p:sp>
        <p:nvSpPr>
          <p:cNvPr id="38" name="圆角矩形 37"/>
          <p:cNvSpPr/>
          <p:nvPr/>
        </p:nvSpPr>
        <p:spPr>
          <a:xfrm>
            <a:off x="5347300" y="3992818"/>
            <a:ext cx="1395977" cy="510989"/>
          </a:xfrm>
          <a:prstGeom prst="roundRect">
            <a:avLst/>
          </a:prstGeom>
          <a:solidFill>
            <a:srgbClr val="F1ADDE"/>
          </a:solidFill>
          <a:ln>
            <a:solidFill>
              <a:srgbClr val="F1AD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VFS </a:t>
            </a:r>
            <a:endParaRPr lang="zh-CN" altLang="en-US" sz="1600" dirty="0"/>
          </a:p>
        </p:txBody>
      </p:sp>
      <p:sp>
        <p:nvSpPr>
          <p:cNvPr id="39" name="圆角矩形 38"/>
          <p:cNvSpPr/>
          <p:nvPr/>
        </p:nvSpPr>
        <p:spPr>
          <a:xfrm>
            <a:off x="7217558" y="4010575"/>
            <a:ext cx="1469936" cy="510989"/>
          </a:xfrm>
          <a:prstGeom prst="round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v4/v6 stack</a:t>
            </a:r>
            <a:endParaRPr lang="zh-CN" altLang="en-US" sz="1600" dirty="0"/>
          </a:p>
        </p:txBody>
      </p:sp>
      <p:sp>
        <p:nvSpPr>
          <p:cNvPr id="40" name="圆角矩形 39"/>
          <p:cNvSpPr/>
          <p:nvPr/>
        </p:nvSpPr>
        <p:spPr>
          <a:xfrm>
            <a:off x="9259936" y="3988412"/>
            <a:ext cx="1818364" cy="510989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Device manage</a:t>
            </a:r>
            <a:endParaRPr lang="zh-CN" altLang="en-US" sz="1600" dirty="0"/>
          </a:p>
        </p:txBody>
      </p:sp>
      <p:sp>
        <p:nvSpPr>
          <p:cNvPr id="41" name="圆角矩形 40"/>
          <p:cNvSpPr/>
          <p:nvPr/>
        </p:nvSpPr>
        <p:spPr>
          <a:xfrm>
            <a:off x="7967574" y="6126472"/>
            <a:ext cx="1440000" cy="30480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2.4/5G 11ac</a:t>
            </a:r>
            <a:endParaRPr lang="zh-CN" altLang="en-US" sz="1400" dirty="0"/>
          </a:p>
        </p:txBody>
      </p:sp>
      <p:sp>
        <p:nvSpPr>
          <p:cNvPr id="42" name="圆角矩形 41"/>
          <p:cNvSpPr/>
          <p:nvPr/>
        </p:nvSpPr>
        <p:spPr>
          <a:xfrm>
            <a:off x="7967574" y="5561696"/>
            <a:ext cx="1440000" cy="304800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ATH</a:t>
            </a:r>
            <a:endParaRPr lang="zh-CN" altLang="en-US" sz="1600" dirty="0"/>
          </a:p>
        </p:txBody>
      </p:sp>
      <p:sp>
        <p:nvSpPr>
          <p:cNvPr id="43" name="圆角矩形 42"/>
          <p:cNvSpPr/>
          <p:nvPr/>
        </p:nvSpPr>
        <p:spPr>
          <a:xfrm>
            <a:off x="7967574" y="5203091"/>
            <a:ext cx="1440000" cy="30480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umac </a:t>
            </a:r>
            <a:r>
              <a:rPr lang="en-US" altLang="zh-CN" sz="1600" dirty="0" err="1" smtClean="0"/>
              <a:t>lmac</a:t>
            </a:r>
            <a:endParaRPr lang="zh-CN" altLang="en-US" sz="1600" dirty="0"/>
          </a:p>
        </p:txBody>
      </p:sp>
      <p:sp>
        <p:nvSpPr>
          <p:cNvPr id="44" name="圆角矩形 43"/>
          <p:cNvSpPr/>
          <p:nvPr/>
        </p:nvSpPr>
        <p:spPr>
          <a:xfrm>
            <a:off x="7967574" y="4844486"/>
            <a:ext cx="1440000" cy="304800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osif</a:t>
            </a:r>
            <a:endParaRPr lang="zh-CN" altLang="en-US" sz="1600" dirty="0"/>
          </a:p>
        </p:txBody>
      </p:sp>
      <p:sp>
        <p:nvSpPr>
          <p:cNvPr id="45" name="圆角矩形 44"/>
          <p:cNvSpPr/>
          <p:nvPr/>
        </p:nvSpPr>
        <p:spPr>
          <a:xfrm>
            <a:off x="6311390" y="6126467"/>
            <a:ext cx="1440000" cy="304800"/>
          </a:xfrm>
          <a:prstGeom prst="roundRect">
            <a:avLst/>
          </a:prstGeom>
          <a:solidFill>
            <a:srgbClr val="FF66CC"/>
          </a:solidFill>
          <a:ln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x</a:t>
            </a:r>
            <a:r>
              <a:rPr lang="en-US" altLang="zh-CN" sz="1400" dirty="0" smtClean="0"/>
              <a:t>GMII</a:t>
            </a:r>
            <a:endParaRPr lang="zh-CN" altLang="en-US" sz="1400" dirty="0"/>
          </a:p>
        </p:txBody>
      </p:sp>
      <p:sp>
        <p:nvSpPr>
          <p:cNvPr id="46" name="圆角矩形 45"/>
          <p:cNvSpPr/>
          <p:nvPr/>
        </p:nvSpPr>
        <p:spPr>
          <a:xfrm>
            <a:off x="6282824" y="5167203"/>
            <a:ext cx="1468566" cy="537915"/>
          </a:xfrm>
          <a:prstGeom prst="roundRect">
            <a:avLst/>
          </a:prstGeom>
          <a:solidFill>
            <a:srgbClr val="0070C0"/>
          </a:solidFill>
          <a:ln>
            <a:solidFill>
              <a:srgbClr val="00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Ethernet</a:t>
            </a:r>
            <a:endParaRPr lang="zh-CN" altLang="en-US" sz="1600" dirty="0"/>
          </a:p>
        </p:txBody>
      </p:sp>
      <p:sp>
        <p:nvSpPr>
          <p:cNvPr id="47" name="圆角矩形 46"/>
          <p:cNvSpPr/>
          <p:nvPr/>
        </p:nvSpPr>
        <p:spPr>
          <a:xfrm>
            <a:off x="4583198" y="6135427"/>
            <a:ext cx="1440000" cy="304800"/>
          </a:xfrm>
          <a:prstGeom prst="roundRect">
            <a:avLst/>
          </a:prstGeom>
          <a:solidFill>
            <a:srgbClr val="8DC63F"/>
          </a:solidFill>
          <a:ln>
            <a:solidFill>
              <a:srgbClr val="8DC6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Leds/button</a:t>
            </a:r>
            <a:endParaRPr lang="zh-CN" altLang="en-US" sz="1400" dirty="0"/>
          </a:p>
        </p:txBody>
      </p:sp>
      <p:sp>
        <p:nvSpPr>
          <p:cNvPr id="48" name="圆角矩形 47"/>
          <p:cNvSpPr/>
          <p:nvPr/>
        </p:nvSpPr>
        <p:spPr>
          <a:xfrm>
            <a:off x="4546403" y="5167204"/>
            <a:ext cx="1476795" cy="537915"/>
          </a:xfrm>
          <a:prstGeom prst="roundRect">
            <a:avLst/>
          </a:prstGeom>
          <a:solidFill>
            <a:srgbClr val="FF66CC"/>
          </a:solidFill>
          <a:ln>
            <a:solidFill>
              <a:srgbClr val="F1AD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GPIO</a:t>
            </a:r>
            <a:endParaRPr lang="zh-CN" altLang="en-US" sz="1600" dirty="0"/>
          </a:p>
        </p:txBody>
      </p:sp>
      <p:sp>
        <p:nvSpPr>
          <p:cNvPr id="49" name="圆角矩形 48"/>
          <p:cNvSpPr/>
          <p:nvPr/>
        </p:nvSpPr>
        <p:spPr>
          <a:xfrm>
            <a:off x="2926854" y="6144387"/>
            <a:ext cx="1440000" cy="304800"/>
          </a:xfrm>
          <a:prstGeom prst="roundRect">
            <a:avLst/>
          </a:prstGeom>
          <a:solidFill>
            <a:srgbClr val="FF00FF"/>
          </a:solidFill>
          <a:ln>
            <a:solidFill>
              <a:srgbClr val="F1AD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UART</a:t>
            </a:r>
            <a:endParaRPr lang="zh-CN" altLang="en-US" sz="1400" dirty="0"/>
          </a:p>
        </p:txBody>
      </p:sp>
      <p:sp>
        <p:nvSpPr>
          <p:cNvPr id="50" name="圆角矩形 49"/>
          <p:cNvSpPr/>
          <p:nvPr/>
        </p:nvSpPr>
        <p:spPr>
          <a:xfrm>
            <a:off x="2875660" y="5185127"/>
            <a:ext cx="1491193" cy="537915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t</a:t>
            </a:r>
            <a:r>
              <a:rPr lang="en-US" altLang="zh-CN" sz="1600" dirty="0" smtClean="0"/>
              <a:t>ty/console</a:t>
            </a:r>
            <a:endParaRPr lang="zh-CN" altLang="en-US" sz="1600" dirty="0"/>
          </a:p>
        </p:txBody>
      </p:sp>
      <p:sp>
        <p:nvSpPr>
          <p:cNvPr id="51" name="圆角矩形 50"/>
          <p:cNvSpPr/>
          <p:nvPr/>
        </p:nvSpPr>
        <p:spPr>
          <a:xfrm>
            <a:off x="1270670" y="6153347"/>
            <a:ext cx="1440000" cy="304800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NAND</a:t>
            </a:r>
            <a:endParaRPr lang="zh-CN" altLang="en-US" sz="1400" dirty="0"/>
          </a:p>
        </p:txBody>
      </p:sp>
      <p:sp>
        <p:nvSpPr>
          <p:cNvPr id="52" name="圆角矩形 51"/>
          <p:cNvSpPr/>
          <p:nvPr/>
        </p:nvSpPr>
        <p:spPr>
          <a:xfrm>
            <a:off x="1270670" y="5167205"/>
            <a:ext cx="1425440" cy="5379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MTD</a:t>
            </a:r>
            <a:endParaRPr lang="zh-CN" altLang="en-US" sz="1600" dirty="0"/>
          </a:p>
        </p:txBody>
      </p:sp>
      <p:sp>
        <p:nvSpPr>
          <p:cNvPr id="53" name="矩形 52"/>
          <p:cNvSpPr/>
          <p:nvPr/>
        </p:nvSpPr>
        <p:spPr>
          <a:xfrm>
            <a:off x="4159578" y="188640"/>
            <a:ext cx="4527915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latin typeface="+mj-ea"/>
                <a:ea typeface="+mj-ea"/>
                <a:cs typeface="+mj-cs"/>
              </a:rPr>
              <a:t>OpenWrt Framework</a:t>
            </a:r>
            <a:endParaRPr lang="zh-CN" altLang="en-US" sz="3200" b="1" dirty="0">
              <a:latin typeface="+mj-ea"/>
              <a:ea typeface="+mj-ea"/>
              <a:cs typeface="+mj-cs"/>
            </a:endParaRPr>
          </a:p>
        </p:txBody>
      </p:sp>
      <p:sp>
        <p:nvSpPr>
          <p:cNvPr id="54" name="圆角矩形 53"/>
          <p:cNvSpPr/>
          <p:nvPr/>
        </p:nvSpPr>
        <p:spPr>
          <a:xfrm>
            <a:off x="9551750" y="6135427"/>
            <a:ext cx="1440000" cy="304800"/>
          </a:xfrm>
          <a:prstGeom prst="roundRect">
            <a:avLst/>
          </a:prstGeom>
          <a:solidFill>
            <a:srgbClr val="FF00FF"/>
          </a:solidFill>
          <a:ln>
            <a:solidFill>
              <a:srgbClr val="F1AD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USB</a:t>
            </a:r>
            <a:endParaRPr lang="zh-CN" altLang="en-US" sz="1400" dirty="0"/>
          </a:p>
        </p:txBody>
      </p:sp>
      <p:sp>
        <p:nvSpPr>
          <p:cNvPr id="55" name="圆角矩形 54"/>
          <p:cNvSpPr/>
          <p:nvPr/>
        </p:nvSpPr>
        <p:spPr>
          <a:xfrm>
            <a:off x="9551751" y="5191395"/>
            <a:ext cx="1440000" cy="53791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Host/Client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598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74926" y="261745"/>
            <a:ext cx="504056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 err="1">
                <a:latin typeface="+mj-ea"/>
                <a:ea typeface="+mj-ea"/>
                <a:cs typeface="+mj-cs"/>
              </a:rPr>
              <a:t>Config</a:t>
            </a:r>
            <a:r>
              <a:rPr lang="en-US" altLang="zh-CN" sz="3200" b="1" dirty="0">
                <a:latin typeface="+mj-ea"/>
                <a:ea typeface="+mj-ea"/>
                <a:cs typeface="+mj-cs"/>
              </a:rPr>
              <a:t> &amp; management</a:t>
            </a:r>
            <a:endParaRPr lang="zh-CN" altLang="en-US" sz="3200" b="1" dirty="0">
              <a:latin typeface="+mj-ea"/>
              <a:ea typeface="+mj-ea"/>
              <a:cs typeface="+mj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841359" y="2092574"/>
            <a:ext cx="1640541" cy="72614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 smtClean="0"/>
              <a:t>lighttpd</a:t>
            </a:r>
            <a:endParaRPr lang="zh-CN" altLang="en-US" sz="1800" dirty="0"/>
          </a:p>
        </p:txBody>
      </p:sp>
      <p:sp>
        <p:nvSpPr>
          <p:cNvPr id="4" name="椭圆 3"/>
          <p:cNvSpPr/>
          <p:nvPr/>
        </p:nvSpPr>
        <p:spPr>
          <a:xfrm>
            <a:off x="5804694" y="2092573"/>
            <a:ext cx="1640541" cy="72614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</a:t>
            </a:r>
            <a:endParaRPr lang="zh-CN" altLang="en-US" sz="1800" dirty="0"/>
          </a:p>
        </p:txBody>
      </p:sp>
      <p:sp>
        <p:nvSpPr>
          <p:cNvPr id="5" name="圆角矩形 4"/>
          <p:cNvSpPr/>
          <p:nvPr/>
        </p:nvSpPr>
        <p:spPr>
          <a:xfrm>
            <a:off x="3939970" y="3432797"/>
            <a:ext cx="1443318" cy="493059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err="1"/>
              <a:t>c</a:t>
            </a:r>
            <a:r>
              <a:rPr lang="en-US" altLang="zh-CN" sz="1600" dirty="0" err="1" smtClean="0"/>
              <a:t>gi</a:t>
            </a:r>
            <a:r>
              <a:rPr lang="en-US" altLang="zh-CN" sz="1600" dirty="0" smtClean="0"/>
              <a:t> function</a:t>
            </a:r>
            <a:endParaRPr lang="zh-CN" altLang="en-US" sz="1600" dirty="0"/>
          </a:p>
        </p:txBody>
      </p:sp>
      <p:sp>
        <p:nvSpPr>
          <p:cNvPr id="6" name="圆角矩形 5"/>
          <p:cNvSpPr/>
          <p:nvPr/>
        </p:nvSpPr>
        <p:spPr>
          <a:xfrm>
            <a:off x="5912265" y="3414862"/>
            <a:ext cx="1443318" cy="493059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s</a:t>
            </a:r>
            <a:r>
              <a:rPr lang="en-US" altLang="zh-CN" sz="1600" dirty="0" smtClean="0"/>
              <a:t>hell script</a:t>
            </a:r>
            <a:endParaRPr lang="zh-CN" altLang="en-US" sz="1600" dirty="0"/>
          </a:p>
        </p:txBody>
      </p:sp>
      <p:sp>
        <p:nvSpPr>
          <p:cNvPr id="7" name="流程图: 磁盘 6"/>
          <p:cNvSpPr/>
          <p:nvPr/>
        </p:nvSpPr>
        <p:spPr>
          <a:xfrm>
            <a:off x="5042633" y="5449870"/>
            <a:ext cx="1273863" cy="1147482"/>
          </a:xfrm>
          <a:prstGeom prst="flowChartMagneticDisk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 err="1"/>
              <a:t>c</a:t>
            </a:r>
            <a:r>
              <a:rPr lang="en-US" altLang="zh-CN" sz="2000" dirty="0" err="1" smtClean="0"/>
              <a:t>onfig</a:t>
            </a:r>
            <a:r>
              <a:rPr lang="en-US" altLang="zh-CN" sz="2000" dirty="0" smtClean="0"/>
              <a:t> file</a:t>
            </a:r>
            <a:endParaRPr lang="zh-CN" altLang="en-US" sz="2000" dirty="0"/>
          </a:p>
        </p:txBody>
      </p:sp>
      <p:sp>
        <p:nvSpPr>
          <p:cNvPr id="8" name="矩形 7"/>
          <p:cNvSpPr/>
          <p:nvPr/>
        </p:nvSpPr>
        <p:spPr>
          <a:xfrm>
            <a:off x="3492610" y="4526497"/>
            <a:ext cx="4383741" cy="43030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libuci</a:t>
            </a:r>
            <a:endParaRPr lang="zh-CN" altLang="en-US" sz="1600" dirty="0"/>
          </a:p>
        </p:txBody>
      </p:sp>
      <p:sp>
        <p:nvSpPr>
          <p:cNvPr id="9" name="矩形 8"/>
          <p:cNvSpPr/>
          <p:nvPr/>
        </p:nvSpPr>
        <p:spPr>
          <a:xfrm>
            <a:off x="8028752" y="3163849"/>
            <a:ext cx="1810870" cy="99508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</a:t>
            </a:r>
            <a:r>
              <a:rPr lang="en-US" altLang="zh-CN" sz="1600" dirty="0" smtClean="0"/>
              <a:t>all script to start service</a:t>
            </a:r>
            <a:endParaRPr lang="zh-CN" altLang="en-US" sz="1600" dirty="0"/>
          </a:p>
        </p:txBody>
      </p:sp>
      <p:sp>
        <p:nvSpPr>
          <p:cNvPr id="10" name="矩形 9"/>
          <p:cNvSpPr/>
          <p:nvPr/>
        </p:nvSpPr>
        <p:spPr>
          <a:xfrm>
            <a:off x="1726563" y="3181785"/>
            <a:ext cx="1766047" cy="99508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</a:t>
            </a:r>
            <a:r>
              <a:rPr lang="en-US" altLang="zh-CN" sz="1600" dirty="0" smtClean="0"/>
              <a:t>all script to start service</a:t>
            </a:r>
            <a:endParaRPr lang="zh-CN" altLang="en-US" sz="1600" dirty="0"/>
          </a:p>
        </p:txBody>
      </p:sp>
      <p:cxnSp>
        <p:nvCxnSpPr>
          <p:cNvPr id="11" name="直接箭头连接符 10"/>
          <p:cNvCxnSpPr>
            <a:stCxn id="3" idx="4"/>
            <a:endCxn id="5" idx="0"/>
          </p:cNvCxnSpPr>
          <p:nvPr/>
        </p:nvCxnSpPr>
        <p:spPr>
          <a:xfrm flipH="1">
            <a:off x="4661629" y="2818715"/>
            <a:ext cx="1" cy="614082"/>
          </a:xfrm>
          <a:prstGeom prst="straightConnector1">
            <a:avLst/>
          </a:prstGeom>
          <a:ln w="15875">
            <a:solidFill>
              <a:srgbClr val="F1ADDE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5" idx="2"/>
          </p:cNvCxnSpPr>
          <p:nvPr/>
        </p:nvCxnSpPr>
        <p:spPr>
          <a:xfrm>
            <a:off x="4661629" y="3925856"/>
            <a:ext cx="0" cy="600641"/>
          </a:xfrm>
          <a:prstGeom prst="straightConnector1">
            <a:avLst/>
          </a:prstGeom>
          <a:ln w="15875">
            <a:solidFill>
              <a:srgbClr val="F1ADDE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4" idx="4"/>
          </p:cNvCxnSpPr>
          <p:nvPr/>
        </p:nvCxnSpPr>
        <p:spPr>
          <a:xfrm flipH="1">
            <a:off x="6624964" y="2818714"/>
            <a:ext cx="1" cy="596148"/>
          </a:xfrm>
          <a:prstGeom prst="straightConnector1">
            <a:avLst/>
          </a:prstGeom>
          <a:ln w="15875">
            <a:solidFill>
              <a:srgbClr val="F1ADDE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6" idx="2"/>
          </p:cNvCxnSpPr>
          <p:nvPr/>
        </p:nvCxnSpPr>
        <p:spPr>
          <a:xfrm>
            <a:off x="6633924" y="3907921"/>
            <a:ext cx="0" cy="618576"/>
          </a:xfrm>
          <a:prstGeom prst="straightConnector1">
            <a:avLst/>
          </a:prstGeom>
          <a:ln w="15875">
            <a:solidFill>
              <a:srgbClr val="F1ADDE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8" idx="2"/>
            <a:endCxn id="7" idx="1"/>
          </p:cNvCxnSpPr>
          <p:nvPr/>
        </p:nvCxnSpPr>
        <p:spPr>
          <a:xfrm flipH="1">
            <a:off x="5679565" y="4956802"/>
            <a:ext cx="4916" cy="493068"/>
          </a:xfrm>
          <a:prstGeom prst="straightConnector1">
            <a:avLst/>
          </a:prstGeom>
          <a:ln w="15875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6" idx="3"/>
            <a:endCxn id="9" idx="1"/>
          </p:cNvCxnSpPr>
          <p:nvPr/>
        </p:nvCxnSpPr>
        <p:spPr>
          <a:xfrm flipV="1">
            <a:off x="7355583" y="3661391"/>
            <a:ext cx="673169" cy="1"/>
          </a:xfrm>
          <a:prstGeom prst="straightConnector1">
            <a:avLst/>
          </a:prstGeom>
          <a:ln w="15875">
            <a:solidFill>
              <a:srgbClr val="F1ADD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1"/>
          <p:cNvSpPr txBox="1"/>
          <p:nvPr/>
        </p:nvSpPr>
        <p:spPr>
          <a:xfrm>
            <a:off x="4577349" y="4078247"/>
            <a:ext cx="805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s</a:t>
            </a:r>
            <a:r>
              <a:rPr lang="en-US" altLang="zh-CN" sz="1400" dirty="0" smtClean="0"/>
              <a:t>et/get</a:t>
            </a:r>
            <a:endParaRPr lang="zh-CN" altLang="en-US" sz="1400" dirty="0"/>
          </a:p>
        </p:txBody>
      </p:sp>
      <p:sp>
        <p:nvSpPr>
          <p:cNvPr id="18" name="TextBox 34"/>
          <p:cNvSpPr txBox="1"/>
          <p:nvPr/>
        </p:nvSpPr>
        <p:spPr>
          <a:xfrm>
            <a:off x="6558609" y="4072287"/>
            <a:ext cx="805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s</a:t>
            </a:r>
            <a:r>
              <a:rPr lang="en-US" altLang="zh-CN" sz="1400" dirty="0" smtClean="0"/>
              <a:t>et/get</a:t>
            </a:r>
            <a:endParaRPr lang="zh-CN" altLang="en-US" sz="1400" dirty="0"/>
          </a:p>
        </p:txBody>
      </p:sp>
      <p:cxnSp>
        <p:nvCxnSpPr>
          <p:cNvPr id="19" name="直接箭头连接符 18"/>
          <p:cNvCxnSpPr>
            <a:stCxn id="5" idx="1"/>
            <a:endCxn id="10" idx="3"/>
          </p:cNvCxnSpPr>
          <p:nvPr/>
        </p:nvCxnSpPr>
        <p:spPr>
          <a:xfrm flipH="1">
            <a:off x="3492610" y="3679327"/>
            <a:ext cx="447360" cy="0"/>
          </a:xfrm>
          <a:prstGeom prst="straightConnector1">
            <a:avLst/>
          </a:prstGeom>
          <a:ln w="15875">
            <a:solidFill>
              <a:srgbClr val="F1ADD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8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524971" y="1082912"/>
            <a:ext cx="6890715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Flash</a:t>
            </a:r>
            <a:r>
              <a:rPr lang="zh-CN" altLang="en-US" dirty="0"/>
              <a:t>上的</a:t>
            </a:r>
            <a:r>
              <a:rPr lang="en-US" altLang="zh-CN" dirty="0"/>
              <a:t>bootloader</a:t>
            </a:r>
            <a:r>
              <a:rPr lang="zh-CN" altLang="en-US" dirty="0"/>
              <a:t>开始执行</a:t>
            </a:r>
          </a:p>
        </p:txBody>
      </p:sp>
      <p:sp>
        <p:nvSpPr>
          <p:cNvPr id="3" name="下箭头 2"/>
          <p:cNvSpPr/>
          <p:nvPr/>
        </p:nvSpPr>
        <p:spPr>
          <a:xfrm>
            <a:off x="6671270" y="1614356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3524971" y="2716158"/>
            <a:ext cx="6890715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bootloader</a:t>
            </a:r>
            <a:r>
              <a:rPr lang="zh-CN" altLang="en-US" dirty="0"/>
              <a:t>将</a:t>
            </a:r>
            <a:r>
              <a:rPr lang="en-US" altLang="zh-CN" dirty="0"/>
              <a:t>flash</a:t>
            </a:r>
            <a:r>
              <a:rPr lang="zh-CN" altLang="en-US" dirty="0"/>
              <a:t>上的</a:t>
            </a:r>
            <a:r>
              <a:rPr lang="en-US" altLang="zh-CN" dirty="0"/>
              <a:t>kernel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r>
              <a:rPr lang="zh-CN" altLang="en-US" dirty="0"/>
              <a:t>解压到主存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3524971" y="3557450"/>
            <a:ext cx="6890715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bootloader</a:t>
            </a:r>
            <a:r>
              <a:rPr lang="zh-CN" altLang="en-US" dirty="0"/>
              <a:t>启动内核并带选项</a:t>
            </a:r>
            <a:r>
              <a:rPr lang="en-US" altLang="zh-CN" dirty="0"/>
              <a:t>init=……(</a:t>
            </a:r>
            <a:r>
              <a:rPr lang="zh-CN" altLang="en-US" dirty="0"/>
              <a:t>默认为</a:t>
            </a:r>
            <a:r>
              <a:rPr lang="en-US" altLang="zh-CN" dirty="0"/>
              <a:t>init=/etc/</a:t>
            </a:r>
            <a:r>
              <a:rPr lang="en-US" altLang="zh-CN" dirty="0" err="1"/>
              <a:t>preinit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1794011" y="1082912"/>
            <a:ext cx="1317842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bootloader</a:t>
            </a:r>
            <a:endParaRPr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3524971" y="1915925"/>
            <a:ext cx="6890715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并进行上电自检（</a:t>
            </a:r>
            <a:r>
              <a:rPr lang="en-US" altLang="zh-CN" dirty="0"/>
              <a:t>power-on self-test</a:t>
            </a:r>
            <a:r>
              <a:rPr lang="zh-CN" altLang="en-US" dirty="0"/>
              <a:t>）</a:t>
            </a:r>
            <a:r>
              <a:rPr lang="en-US" altLang="zh-CN" dirty="0"/>
              <a:t>,</a:t>
            </a:r>
            <a:r>
              <a:rPr lang="zh-CN" altLang="en-US" dirty="0"/>
              <a:t>对</a:t>
            </a:r>
            <a:r>
              <a:rPr lang="en-US" altLang="zh-CN" dirty="0" err="1"/>
              <a:t>cpu</a:t>
            </a:r>
            <a:r>
              <a:rPr lang="zh-CN" altLang="en-US" dirty="0"/>
              <a:t>，</a:t>
            </a:r>
            <a:r>
              <a:rPr lang="en-US" altLang="zh-CN" dirty="0"/>
              <a:t>ram</a:t>
            </a:r>
            <a:r>
              <a:rPr lang="zh-CN" altLang="en-US" dirty="0"/>
              <a:t>等器件进行测试</a:t>
            </a:r>
          </a:p>
        </p:txBody>
      </p:sp>
      <p:sp>
        <p:nvSpPr>
          <p:cNvPr id="10" name="右箭头 9"/>
          <p:cNvSpPr/>
          <p:nvPr/>
        </p:nvSpPr>
        <p:spPr>
          <a:xfrm>
            <a:off x="3188743" y="1226929"/>
            <a:ext cx="288000" cy="18000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3524211" y="4365104"/>
            <a:ext cx="6890715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内核进一步引导自身并在</a:t>
            </a:r>
            <a:r>
              <a:rPr lang="en-US" altLang="zh-CN" dirty="0" err="1"/>
              <a:t>start_kenel</a:t>
            </a:r>
            <a:r>
              <a:rPr lang="en-US" altLang="zh-CN" dirty="0"/>
              <a:t>()</a:t>
            </a:r>
            <a:r>
              <a:rPr lang="zh-CN" altLang="en-US" dirty="0"/>
              <a:t>入口点执行脚本</a:t>
            </a:r>
            <a:r>
              <a:rPr lang="en-US" altLang="zh-CN" dirty="0"/>
              <a:t>/etc/</a:t>
            </a:r>
            <a:r>
              <a:rPr lang="en-US" altLang="zh-CN" dirty="0" err="1"/>
              <a:t>preinit</a:t>
            </a:r>
            <a:endParaRPr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1798556" y="4344233"/>
            <a:ext cx="1313297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kernel</a:t>
            </a:r>
            <a:endParaRPr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3524212" y="5193248"/>
            <a:ext cx="6890714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/etc/</a:t>
            </a:r>
            <a:r>
              <a:rPr lang="en-US" altLang="zh-CN" dirty="0" err="1"/>
              <a:t>preinit</a:t>
            </a:r>
            <a:r>
              <a:rPr lang="zh-CN" altLang="en-US" dirty="0"/>
              <a:t>脚本被调用，并且脚本启动</a:t>
            </a:r>
            <a:r>
              <a:rPr lang="en-US" altLang="zh-CN" dirty="0"/>
              <a:t>/</a:t>
            </a:r>
            <a:r>
              <a:rPr lang="en-US" altLang="zh-CN" dirty="0" err="1"/>
              <a:t>sbin</a:t>
            </a:r>
            <a:r>
              <a:rPr lang="en-US" altLang="zh-CN" dirty="0"/>
              <a:t>/init</a:t>
            </a:r>
            <a:r>
              <a:rPr lang="zh-CN" altLang="en-US" dirty="0"/>
              <a:t>进程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1776504" y="5193248"/>
            <a:ext cx="1335349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/etc/</a:t>
            </a:r>
            <a:r>
              <a:rPr lang="en-US" altLang="zh-CN" dirty="0" err="1"/>
              <a:t>preinit</a:t>
            </a:r>
            <a:endParaRPr lang="zh-CN" altLang="en-US" dirty="0"/>
          </a:p>
        </p:txBody>
      </p:sp>
      <p:sp>
        <p:nvSpPr>
          <p:cNvPr id="19" name="圆角矩形 18"/>
          <p:cNvSpPr/>
          <p:nvPr/>
        </p:nvSpPr>
        <p:spPr>
          <a:xfrm>
            <a:off x="3524212" y="5985336"/>
            <a:ext cx="6890714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/</a:t>
            </a:r>
            <a:r>
              <a:rPr lang="en-US" altLang="zh-CN" dirty="0" err="1"/>
              <a:t>sbin</a:t>
            </a:r>
            <a:r>
              <a:rPr lang="en-US" altLang="zh-CN" dirty="0"/>
              <a:t>/init</a:t>
            </a:r>
            <a:r>
              <a:rPr lang="zh-CN" altLang="en-US" dirty="0"/>
              <a:t>进程启动</a:t>
            </a:r>
          </a:p>
        </p:txBody>
      </p:sp>
      <p:sp>
        <p:nvSpPr>
          <p:cNvPr id="20" name="圆角矩形 19"/>
          <p:cNvSpPr/>
          <p:nvPr/>
        </p:nvSpPr>
        <p:spPr>
          <a:xfrm>
            <a:off x="1776504" y="5985336"/>
            <a:ext cx="1335349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/</a:t>
            </a:r>
            <a:r>
              <a:rPr lang="en-US" altLang="zh-CN" dirty="0" err="1"/>
              <a:t>sbin</a:t>
            </a:r>
            <a:r>
              <a:rPr lang="en-US" altLang="zh-CN" dirty="0"/>
              <a:t>/init</a:t>
            </a:r>
            <a:endParaRPr lang="zh-CN" altLang="en-US" dirty="0"/>
          </a:p>
        </p:txBody>
      </p:sp>
      <p:sp>
        <p:nvSpPr>
          <p:cNvPr id="24" name="下箭头 23"/>
          <p:cNvSpPr/>
          <p:nvPr/>
        </p:nvSpPr>
        <p:spPr>
          <a:xfrm>
            <a:off x="6671270" y="2410013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下箭头 24"/>
          <p:cNvSpPr/>
          <p:nvPr/>
        </p:nvSpPr>
        <p:spPr>
          <a:xfrm>
            <a:off x="6671270" y="3230228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下箭头 25"/>
          <p:cNvSpPr/>
          <p:nvPr/>
        </p:nvSpPr>
        <p:spPr>
          <a:xfrm>
            <a:off x="6671270" y="4057489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下箭头 26"/>
          <p:cNvSpPr/>
          <p:nvPr/>
        </p:nvSpPr>
        <p:spPr>
          <a:xfrm>
            <a:off x="6671270" y="6482957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下箭头 27"/>
          <p:cNvSpPr/>
          <p:nvPr/>
        </p:nvSpPr>
        <p:spPr>
          <a:xfrm>
            <a:off x="6671270" y="5685792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下箭头 28"/>
          <p:cNvSpPr/>
          <p:nvPr/>
        </p:nvSpPr>
        <p:spPr>
          <a:xfrm>
            <a:off x="6671270" y="4869014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4655046" y="46557"/>
            <a:ext cx="4032448" cy="9341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OpenWrt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启动流程</a:t>
            </a: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(1) 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9477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087863" y="27732"/>
            <a:ext cx="4167583" cy="10838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OpenWrt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启动流程</a:t>
            </a: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(2)  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1775888" y="1904506"/>
            <a:ext cx="3539744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/</a:t>
            </a:r>
            <a:r>
              <a:rPr lang="en-US" altLang="zh-CN" dirty="0" err="1"/>
              <a:t>sbin</a:t>
            </a:r>
            <a:r>
              <a:rPr lang="en-US" altLang="zh-CN" dirty="0"/>
              <a:t>/init</a:t>
            </a:r>
            <a:r>
              <a:rPr lang="zh-CN" altLang="en-US" dirty="0"/>
              <a:t>进程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6134484" y="1898431"/>
            <a:ext cx="3849154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/</a:t>
            </a:r>
            <a:r>
              <a:rPr lang="en-US" altLang="zh-CN" dirty="0" err="1"/>
              <a:t>sbin</a:t>
            </a:r>
            <a:r>
              <a:rPr lang="en-US" altLang="zh-CN" dirty="0"/>
              <a:t>/init </a:t>
            </a:r>
            <a:r>
              <a:rPr lang="zh-CN" altLang="en-US" dirty="0"/>
              <a:t>创建子进程调用</a:t>
            </a:r>
            <a:r>
              <a:rPr lang="en-US" altLang="zh-CN" dirty="0"/>
              <a:t>/etc/</a:t>
            </a:r>
            <a:r>
              <a:rPr lang="en-US" altLang="zh-CN" dirty="0" err="1"/>
              <a:t>preinit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9047534" y="2408536"/>
            <a:ext cx="2952328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b="1" dirty="0"/>
              <a:t>[ -z "$PREINIT" ] &amp;&amp; exec /</a:t>
            </a:r>
            <a:r>
              <a:rPr lang="en-US" altLang="zh-CN" sz="1050" b="1" dirty="0" err="1"/>
              <a:t>sbin</a:t>
            </a:r>
            <a:r>
              <a:rPr lang="en-US" altLang="zh-CN" sz="1050" b="1" dirty="0"/>
              <a:t>/init</a:t>
            </a:r>
          </a:p>
          <a:p>
            <a:r>
              <a:rPr lang="en-US" altLang="zh-CN" sz="1050" b="1" dirty="0"/>
              <a:t>…..</a:t>
            </a:r>
          </a:p>
          <a:p>
            <a:r>
              <a:rPr lang="en-US" altLang="zh-CN" sz="1050" b="1" dirty="0"/>
              <a:t>…..</a:t>
            </a:r>
          </a:p>
          <a:p>
            <a:endParaRPr lang="en-US" altLang="zh-CN" sz="1050" b="1" dirty="0">
              <a:solidFill>
                <a:srgbClr val="FF0000"/>
              </a:solidFill>
            </a:endParaRPr>
          </a:p>
          <a:p>
            <a:r>
              <a:rPr lang="en-US" altLang="zh-CN" sz="1050" b="1" dirty="0">
                <a:solidFill>
                  <a:srgbClr val="FF0000"/>
                </a:solidFill>
              </a:rPr>
              <a:t>#</a:t>
            </a:r>
            <a:r>
              <a:rPr lang="zh-CN" altLang="en-US" sz="1050" b="1" dirty="0">
                <a:solidFill>
                  <a:srgbClr val="FF0000"/>
                </a:solidFill>
              </a:rPr>
              <a:t>引入三个脚本</a:t>
            </a:r>
            <a:endParaRPr lang="en-US" altLang="zh-CN" sz="1050" b="1" dirty="0">
              <a:solidFill>
                <a:srgbClr val="FF0000"/>
              </a:solidFill>
            </a:endParaRPr>
          </a:p>
          <a:p>
            <a:r>
              <a:rPr lang="en-US" altLang="zh-CN" sz="1050" b="1" dirty="0"/>
              <a:t>. /lib/functions.sh</a:t>
            </a:r>
          </a:p>
          <a:p>
            <a:r>
              <a:rPr lang="en-US" altLang="zh-CN" sz="1050" b="1" dirty="0"/>
              <a:t>. /lib/functions/preinit.sh</a:t>
            </a:r>
          </a:p>
          <a:p>
            <a:r>
              <a:rPr lang="en-US" altLang="zh-CN" sz="1050" b="1" dirty="0"/>
              <a:t>. /lib/functions/system.sh</a:t>
            </a:r>
          </a:p>
          <a:p>
            <a:endParaRPr lang="en-US" altLang="zh-CN" sz="1050" b="1" dirty="0"/>
          </a:p>
          <a:p>
            <a:r>
              <a:rPr lang="en-US" altLang="zh-CN" sz="1050" b="1" dirty="0">
                <a:solidFill>
                  <a:srgbClr val="FF0000"/>
                </a:solidFill>
              </a:rPr>
              <a:t>#</a:t>
            </a:r>
            <a:r>
              <a:rPr lang="zh-CN" altLang="en-US" sz="1050" b="1" dirty="0">
                <a:solidFill>
                  <a:srgbClr val="FF0000"/>
                </a:solidFill>
              </a:rPr>
              <a:t>初始化</a:t>
            </a:r>
            <a:r>
              <a:rPr lang="en-US" altLang="zh-CN" sz="1050" b="1" dirty="0">
                <a:solidFill>
                  <a:srgbClr val="FF0000"/>
                </a:solidFill>
              </a:rPr>
              <a:t>5</a:t>
            </a:r>
            <a:r>
              <a:rPr lang="zh-CN" altLang="en-US" sz="1050" b="1" dirty="0">
                <a:solidFill>
                  <a:srgbClr val="FF0000"/>
                </a:solidFill>
              </a:rPr>
              <a:t>种</a:t>
            </a:r>
            <a:r>
              <a:rPr lang="en-US" altLang="zh-CN" sz="1050" b="1" dirty="0">
                <a:solidFill>
                  <a:srgbClr val="FF0000"/>
                </a:solidFill>
              </a:rPr>
              <a:t>hook</a:t>
            </a:r>
            <a:r>
              <a:rPr lang="zh-CN" altLang="en-US" sz="1050" b="1" dirty="0">
                <a:solidFill>
                  <a:srgbClr val="FF0000"/>
                </a:solidFill>
              </a:rPr>
              <a:t>用于处理</a:t>
            </a:r>
            <a:r>
              <a:rPr lang="en-US" altLang="zh-CN" sz="1050" b="1" dirty="0">
                <a:solidFill>
                  <a:srgbClr val="FF0000"/>
                </a:solidFill>
              </a:rPr>
              <a:t>/lib/</a:t>
            </a:r>
            <a:r>
              <a:rPr lang="en-US" altLang="zh-CN" sz="1050" b="1" dirty="0" err="1">
                <a:solidFill>
                  <a:srgbClr val="FF0000"/>
                </a:solidFill>
              </a:rPr>
              <a:t>preinit</a:t>
            </a:r>
            <a:r>
              <a:rPr lang="en-US" altLang="zh-CN" sz="1050" b="1" dirty="0">
                <a:solidFill>
                  <a:srgbClr val="FF0000"/>
                </a:solidFill>
              </a:rPr>
              <a:t>/</a:t>
            </a:r>
            <a:r>
              <a:rPr lang="zh-CN" altLang="en-US" sz="1050" b="1" dirty="0">
                <a:solidFill>
                  <a:srgbClr val="FF0000"/>
                </a:solidFill>
              </a:rPr>
              <a:t>下的脚本</a:t>
            </a:r>
            <a:endParaRPr lang="en-US" altLang="zh-CN" sz="1050" b="1" dirty="0">
              <a:solidFill>
                <a:srgbClr val="FF0000"/>
              </a:solidFill>
            </a:endParaRPr>
          </a:p>
          <a:p>
            <a:r>
              <a:rPr lang="en-US" altLang="zh-CN" sz="1050" b="1" dirty="0" err="1"/>
              <a:t>boot_hook_init</a:t>
            </a:r>
            <a:r>
              <a:rPr lang="en-US" altLang="zh-CN" sz="1050" b="1" dirty="0"/>
              <a:t> </a:t>
            </a:r>
            <a:r>
              <a:rPr lang="en-US" altLang="zh-CN" sz="1050" b="1" dirty="0" err="1"/>
              <a:t>preinit_essential</a:t>
            </a:r>
            <a:r>
              <a:rPr lang="en-US" altLang="zh-CN" sz="1050" b="1" dirty="0"/>
              <a:t>	</a:t>
            </a:r>
          </a:p>
          <a:p>
            <a:r>
              <a:rPr lang="en-US" altLang="zh-CN" sz="1050" b="1" dirty="0" err="1"/>
              <a:t>boot_hook_init</a:t>
            </a:r>
            <a:r>
              <a:rPr lang="en-US" altLang="zh-CN" sz="1050" b="1" dirty="0"/>
              <a:t> </a:t>
            </a:r>
            <a:r>
              <a:rPr lang="en-US" altLang="zh-CN" sz="1050" b="1" dirty="0" err="1"/>
              <a:t>preinit_main</a:t>
            </a:r>
            <a:endParaRPr lang="en-US" altLang="zh-CN" sz="1050" b="1" dirty="0"/>
          </a:p>
          <a:p>
            <a:r>
              <a:rPr lang="en-US" altLang="zh-CN" sz="1050" b="1" dirty="0" err="1"/>
              <a:t>boot_hook_init</a:t>
            </a:r>
            <a:r>
              <a:rPr lang="en-US" altLang="zh-CN" sz="1050" b="1" dirty="0"/>
              <a:t> failsafe</a:t>
            </a:r>
          </a:p>
          <a:p>
            <a:r>
              <a:rPr lang="en-US" altLang="zh-CN" sz="1050" b="1" dirty="0" err="1"/>
              <a:t>boot_hook_init</a:t>
            </a:r>
            <a:r>
              <a:rPr lang="en-US" altLang="zh-CN" sz="1050" b="1" dirty="0"/>
              <a:t> </a:t>
            </a:r>
            <a:r>
              <a:rPr lang="en-US" altLang="zh-CN" sz="1050" b="1" dirty="0" err="1"/>
              <a:t>initramfs</a:t>
            </a:r>
            <a:endParaRPr lang="en-US" altLang="zh-CN" sz="1050" b="1" dirty="0"/>
          </a:p>
          <a:p>
            <a:r>
              <a:rPr lang="en-US" altLang="zh-CN" sz="1050" b="1" dirty="0" err="1"/>
              <a:t>boot_hook_init</a:t>
            </a:r>
            <a:r>
              <a:rPr lang="en-US" altLang="zh-CN" sz="1050" b="1" dirty="0"/>
              <a:t> </a:t>
            </a:r>
            <a:r>
              <a:rPr lang="en-US" altLang="zh-CN" sz="1050" b="1" dirty="0" err="1"/>
              <a:t>preinit_mount_root</a:t>
            </a:r>
            <a:endParaRPr lang="en-US" altLang="zh-CN" sz="1050" b="1" dirty="0"/>
          </a:p>
          <a:p>
            <a:endParaRPr lang="en-US" altLang="zh-CN" sz="1050" b="1" dirty="0"/>
          </a:p>
          <a:p>
            <a:r>
              <a:rPr lang="en-US" altLang="zh-CN" sz="1050" b="1" dirty="0"/>
              <a:t>for </a:t>
            </a:r>
            <a:r>
              <a:rPr lang="en-US" altLang="zh-CN" sz="1050" b="1" dirty="0" err="1"/>
              <a:t>pi_source_file</a:t>
            </a:r>
            <a:r>
              <a:rPr lang="en-US" altLang="zh-CN" sz="1050" b="1" dirty="0"/>
              <a:t> in /lib/</a:t>
            </a:r>
            <a:r>
              <a:rPr lang="en-US" altLang="zh-CN" sz="1050" b="1" dirty="0" err="1"/>
              <a:t>preinit</a:t>
            </a:r>
            <a:r>
              <a:rPr lang="en-US" altLang="zh-CN" sz="1050" b="1" dirty="0"/>
              <a:t>/*; do</a:t>
            </a:r>
          </a:p>
          <a:p>
            <a:r>
              <a:rPr lang="en-US" altLang="zh-CN" sz="1050" b="1" dirty="0"/>
              <a:t>        . $</a:t>
            </a:r>
            <a:r>
              <a:rPr lang="en-US" altLang="zh-CN" sz="1050" b="1" dirty="0" err="1"/>
              <a:t>pi_source_file</a:t>
            </a:r>
            <a:endParaRPr lang="en-US" altLang="zh-CN" sz="1050" b="1" dirty="0"/>
          </a:p>
          <a:p>
            <a:r>
              <a:rPr lang="en-US" altLang="zh-CN" sz="1050" b="1" dirty="0"/>
              <a:t>done</a:t>
            </a:r>
          </a:p>
          <a:p>
            <a:endParaRPr lang="en-US" altLang="zh-CN" sz="1050" b="1" dirty="0"/>
          </a:p>
          <a:p>
            <a:r>
              <a:rPr lang="en-US" altLang="zh-CN" sz="1050" b="1" dirty="0" err="1"/>
              <a:t>boot_run_hook</a:t>
            </a:r>
            <a:r>
              <a:rPr lang="en-US" altLang="zh-CN" sz="1050" b="1" dirty="0"/>
              <a:t> </a:t>
            </a:r>
            <a:r>
              <a:rPr lang="en-US" altLang="zh-CN" sz="1050" b="1" dirty="0" err="1"/>
              <a:t>preinit_essential</a:t>
            </a:r>
            <a:endParaRPr lang="en-US" altLang="zh-CN" sz="1050" b="1" dirty="0"/>
          </a:p>
          <a:p>
            <a:r>
              <a:rPr lang="en-US" altLang="zh-CN" sz="1050" b="1" dirty="0" err="1"/>
              <a:t>pi_mount_skip_next</a:t>
            </a:r>
            <a:r>
              <a:rPr lang="en-US" altLang="zh-CN" sz="1050" b="1" dirty="0"/>
              <a:t>=false</a:t>
            </a:r>
          </a:p>
          <a:p>
            <a:r>
              <a:rPr lang="en-US" altLang="zh-CN" sz="1050" b="1" dirty="0"/>
              <a:t>pi_jffs2_mount_success=false</a:t>
            </a:r>
          </a:p>
          <a:p>
            <a:r>
              <a:rPr lang="en-US" altLang="zh-CN" sz="1050" b="1" dirty="0" err="1"/>
              <a:t>pi_failsafe_net_message</a:t>
            </a:r>
            <a:r>
              <a:rPr lang="en-US" altLang="zh-CN" sz="1050" b="1" dirty="0"/>
              <a:t>=false</a:t>
            </a:r>
          </a:p>
          <a:p>
            <a:endParaRPr lang="en-US" altLang="zh-CN" sz="1050" b="1" dirty="0"/>
          </a:p>
          <a:p>
            <a:r>
              <a:rPr lang="en-US" altLang="zh-CN" sz="1050" b="1" dirty="0" err="1"/>
              <a:t>boot_run_hook</a:t>
            </a:r>
            <a:r>
              <a:rPr lang="en-US" altLang="zh-CN" sz="1050" b="1" dirty="0"/>
              <a:t> </a:t>
            </a:r>
            <a:r>
              <a:rPr lang="en-US" altLang="zh-CN" sz="1050" b="1" dirty="0" err="1"/>
              <a:t>preinit_main</a:t>
            </a:r>
            <a:endParaRPr lang="en-US" altLang="zh-CN" sz="1050" b="1" dirty="0"/>
          </a:p>
        </p:txBody>
      </p:sp>
      <p:sp>
        <p:nvSpPr>
          <p:cNvPr id="13" name="文本框 12"/>
          <p:cNvSpPr txBox="1"/>
          <p:nvPr/>
        </p:nvSpPr>
        <p:spPr>
          <a:xfrm>
            <a:off x="6127367" y="1253734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此子进程判断</a:t>
            </a:r>
            <a:r>
              <a:rPr lang="en-US" altLang="zh-CN" sz="1200" dirty="0"/>
              <a:t>[ -z “$PREINIT” ] </a:t>
            </a:r>
            <a:r>
              <a:rPr lang="zh-CN" altLang="en-US" sz="1200" dirty="0"/>
              <a:t>不满足条件，相当于执行失败，不再执行</a:t>
            </a:r>
            <a:r>
              <a:rPr lang="en-US" altLang="zh-CN" sz="1200" dirty="0"/>
              <a:t>exec /</a:t>
            </a:r>
            <a:r>
              <a:rPr lang="en-US" altLang="zh-CN" sz="1200" dirty="0" err="1"/>
              <a:t>sbin</a:t>
            </a:r>
            <a:r>
              <a:rPr lang="en-US" altLang="zh-CN" sz="1200" dirty="0"/>
              <a:t>/init</a:t>
            </a:r>
            <a:r>
              <a:rPr lang="zh-CN" altLang="en-US" sz="1200" dirty="0"/>
              <a:t>。往下继续执行脚本。</a:t>
            </a:r>
            <a:endParaRPr lang="en-US" altLang="zh-CN" sz="1200" dirty="0"/>
          </a:p>
        </p:txBody>
      </p:sp>
      <p:cxnSp>
        <p:nvCxnSpPr>
          <p:cNvPr id="16" name="肘形连接符 15"/>
          <p:cNvCxnSpPr>
            <a:stCxn id="10" idx="3"/>
            <a:endCxn id="12" idx="0"/>
          </p:cNvCxnSpPr>
          <p:nvPr/>
        </p:nvCxnSpPr>
        <p:spPr>
          <a:xfrm>
            <a:off x="9983638" y="2132431"/>
            <a:ext cx="540060" cy="27610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982638" y="2780928"/>
            <a:ext cx="2347806" cy="47285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/</a:t>
            </a:r>
            <a:r>
              <a:rPr lang="en-US" altLang="zh-CN" dirty="0" err="1"/>
              <a:t>sbin</a:t>
            </a:r>
            <a:r>
              <a:rPr lang="en-US" altLang="zh-CN" dirty="0"/>
              <a:t>/init</a:t>
            </a:r>
            <a:r>
              <a:rPr lang="zh-CN" altLang="en-US" dirty="0"/>
              <a:t>创建子进程</a:t>
            </a:r>
          </a:p>
        </p:txBody>
      </p:sp>
      <p:sp>
        <p:nvSpPr>
          <p:cNvPr id="20" name="圆角矩形 19"/>
          <p:cNvSpPr/>
          <p:nvPr/>
        </p:nvSpPr>
        <p:spPr>
          <a:xfrm>
            <a:off x="982638" y="3613484"/>
            <a:ext cx="2347806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子进程执行</a:t>
            </a:r>
            <a:r>
              <a:rPr lang="en-US" altLang="zh-CN" dirty="0"/>
              <a:t>/</a:t>
            </a:r>
            <a:r>
              <a:rPr lang="en-US" altLang="zh-CN" dirty="0" err="1"/>
              <a:t>sbin</a:t>
            </a:r>
            <a:r>
              <a:rPr lang="en-US" altLang="zh-CN" dirty="0"/>
              <a:t>/</a:t>
            </a:r>
            <a:r>
              <a:rPr lang="en-US" altLang="zh-CN" dirty="0" err="1"/>
              <a:t>kmodloader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148019" y="4464136"/>
            <a:ext cx="3182425" cy="69305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Kmodloader</a:t>
            </a:r>
            <a:r>
              <a:rPr lang="zh-CN" altLang="en-US" dirty="0" smtClean="0"/>
              <a:t>进程加载</a:t>
            </a:r>
            <a:r>
              <a:rPr lang="en-US" altLang="zh-CN" dirty="0" smtClean="0"/>
              <a:t>/</a:t>
            </a:r>
            <a:r>
              <a:rPr lang="en-US" altLang="zh-CN" dirty="0"/>
              <a:t>etc/modules-</a:t>
            </a:r>
            <a:r>
              <a:rPr lang="en-US" altLang="zh-CN" dirty="0" err="1"/>
              <a:t>boot.d</a:t>
            </a:r>
            <a:r>
              <a:rPr lang="en-US" altLang="zh-CN" dirty="0"/>
              <a:t>/</a:t>
            </a:r>
            <a:r>
              <a:rPr lang="zh-CN" altLang="en-US" dirty="0"/>
              <a:t>下的指定的模块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3574926" y="2780928"/>
            <a:ext cx="3008160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/</a:t>
            </a:r>
            <a:r>
              <a:rPr lang="en-US" altLang="zh-CN" dirty="0" err="1"/>
              <a:t>sbin</a:t>
            </a:r>
            <a:r>
              <a:rPr lang="en-US" altLang="zh-CN" dirty="0"/>
              <a:t>/init</a:t>
            </a:r>
            <a:r>
              <a:rPr lang="zh-CN" altLang="en-US" dirty="0"/>
              <a:t>启动</a:t>
            </a:r>
            <a:r>
              <a:rPr lang="en-US" altLang="zh-CN" dirty="0" err="1"/>
              <a:t>sbin</a:t>
            </a:r>
            <a:r>
              <a:rPr lang="en-US" altLang="zh-CN" dirty="0"/>
              <a:t>/</a:t>
            </a:r>
            <a:r>
              <a:rPr lang="en-US" altLang="zh-CN" dirty="0" err="1"/>
              <a:t>procd</a:t>
            </a:r>
            <a:r>
              <a:rPr lang="zh-CN" altLang="en-US" dirty="0"/>
              <a:t>进程</a:t>
            </a:r>
          </a:p>
        </p:txBody>
      </p:sp>
      <p:sp>
        <p:nvSpPr>
          <p:cNvPr id="26" name="圆角矩形 25"/>
          <p:cNvSpPr/>
          <p:nvPr/>
        </p:nvSpPr>
        <p:spPr>
          <a:xfrm>
            <a:off x="3574926" y="3613484"/>
            <a:ext cx="3007557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Procd</a:t>
            </a:r>
            <a:r>
              <a:rPr lang="zh-CN" altLang="en-US" dirty="0"/>
              <a:t>进程读取</a:t>
            </a:r>
            <a:r>
              <a:rPr lang="en-US" altLang="zh-CN" dirty="0"/>
              <a:t>/etc/</a:t>
            </a:r>
            <a:r>
              <a:rPr lang="en-US" altLang="zh-CN" dirty="0" err="1"/>
              <a:t>inittab</a:t>
            </a:r>
            <a:endParaRPr lang="zh-CN" altLang="en-US" dirty="0"/>
          </a:p>
        </p:txBody>
      </p:sp>
      <p:sp>
        <p:nvSpPr>
          <p:cNvPr id="28" name="圆角矩形 27"/>
          <p:cNvSpPr/>
          <p:nvPr/>
        </p:nvSpPr>
        <p:spPr>
          <a:xfrm>
            <a:off x="3584655" y="4392128"/>
            <a:ext cx="3007557" cy="69305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最终读取</a:t>
            </a:r>
            <a:r>
              <a:rPr lang="en-US" altLang="zh-CN" dirty="0"/>
              <a:t>/etc/</a:t>
            </a:r>
            <a:r>
              <a:rPr lang="en-US" altLang="zh-CN" dirty="0" err="1"/>
              <a:t>rc.d</a:t>
            </a:r>
            <a:r>
              <a:rPr lang="zh-CN" altLang="en-US" dirty="0"/>
              <a:t>下的脚本，并逐个执行脚本</a:t>
            </a:r>
          </a:p>
        </p:txBody>
      </p:sp>
      <p:sp>
        <p:nvSpPr>
          <p:cNvPr id="30" name="圆角矩形 29"/>
          <p:cNvSpPr/>
          <p:nvPr/>
        </p:nvSpPr>
        <p:spPr>
          <a:xfrm>
            <a:off x="3583201" y="5395828"/>
            <a:ext cx="3038213" cy="468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for</a:t>
            </a:r>
            <a:r>
              <a:rPr lang="zh-CN" altLang="en-US" dirty="0"/>
              <a:t>语句逐个执行</a:t>
            </a:r>
            <a:r>
              <a:rPr lang="en-US" altLang="zh-CN" dirty="0"/>
              <a:t>/lib/</a:t>
            </a:r>
            <a:r>
              <a:rPr lang="en-US" altLang="zh-CN" dirty="0" err="1"/>
              <a:t>preinit</a:t>
            </a:r>
            <a:r>
              <a:rPr lang="en-US" altLang="zh-CN" dirty="0"/>
              <a:t>/</a:t>
            </a:r>
            <a:r>
              <a:rPr lang="zh-CN" altLang="en-US" dirty="0"/>
              <a:t>目录下的脚本</a:t>
            </a:r>
          </a:p>
        </p:txBody>
      </p:sp>
      <p:sp>
        <p:nvSpPr>
          <p:cNvPr id="31" name="下箭头 30"/>
          <p:cNvSpPr/>
          <p:nvPr/>
        </p:nvSpPr>
        <p:spPr>
          <a:xfrm>
            <a:off x="3713147" y="1538529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下箭头 34"/>
          <p:cNvSpPr/>
          <p:nvPr/>
        </p:nvSpPr>
        <p:spPr>
          <a:xfrm rot="16200000">
            <a:off x="5635058" y="1852709"/>
            <a:ext cx="180000" cy="596279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下箭头 35"/>
          <p:cNvSpPr/>
          <p:nvPr/>
        </p:nvSpPr>
        <p:spPr>
          <a:xfrm>
            <a:off x="4979102" y="2464607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下箭头 36"/>
          <p:cNvSpPr/>
          <p:nvPr/>
        </p:nvSpPr>
        <p:spPr>
          <a:xfrm>
            <a:off x="2043373" y="2450483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下箭头 37"/>
          <p:cNvSpPr/>
          <p:nvPr/>
        </p:nvSpPr>
        <p:spPr>
          <a:xfrm>
            <a:off x="4979102" y="3313141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下箭头 38"/>
          <p:cNvSpPr/>
          <p:nvPr/>
        </p:nvSpPr>
        <p:spPr>
          <a:xfrm>
            <a:off x="2043373" y="3301968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下箭头 39"/>
          <p:cNvSpPr/>
          <p:nvPr/>
        </p:nvSpPr>
        <p:spPr>
          <a:xfrm>
            <a:off x="4979102" y="4114313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下箭头 40"/>
          <p:cNvSpPr/>
          <p:nvPr/>
        </p:nvSpPr>
        <p:spPr>
          <a:xfrm rot="5400000">
            <a:off x="7618670" y="4801737"/>
            <a:ext cx="193430" cy="1656183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下箭头 41"/>
          <p:cNvSpPr/>
          <p:nvPr/>
        </p:nvSpPr>
        <p:spPr>
          <a:xfrm>
            <a:off x="2043373" y="4149112"/>
            <a:ext cx="180000" cy="28800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418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2736"/>
            <a:ext cx="2954600" cy="548283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4590" y="693499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Flash</a:t>
            </a:r>
            <a:r>
              <a:rPr lang="zh-CN" altLang="en-US" dirty="0" smtClean="0"/>
              <a:t>分区如下图所示</a:t>
            </a:r>
            <a:r>
              <a:rPr lang="en-US" altLang="zh-CN" dirty="0" smtClean="0"/>
              <a:t>:</a:t>
            </a:r>
            <a:endParaRPr lang="zh-CN" altLang="en-US" dirty="0"/>
          </a:p>
        </p:txBody>
      </p:sp>
      <p:cxnSp>
        <p:nvCxnSpPr>
          <p:cNvPr id="4" name="直接箭头连接符 3"/>
          <p:cNvCxnSpPr/>
          <p:nvPr/>
        </p:nvCxnSpPr>
        <p:spPr>
          <a:xfrm>
            <a:off x="2903950" y="1555771"/>
            <a:ext cx="8640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768046" y="1423809"/>
            <a:ext cx="1955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+mn-ea"/>
              </a:rPr>
              <a:t>S</a:t>
            </a:r>
            <a:r>
              <a:rPr lang="en-US" altLang="zh-CN" sz="1200" dirty="0" smtClean="0">
                <a:latin typeface="+mn-ea"/>
              </a:rPr>
              <a:t>econdary bootloader</a:t>
            </a:r>
            <a:endParaRPr lang="zh-CN" altLang="en-US" sz="1200" dirty="0">
              <a:latin typeface="+mn-ea"/>
            </a:endParaRPr>
          </a:p>
        </p:txBody>
      </p:sp>
      <p:cxnSp>
        <p:nvCxnSpPr>
          <p:cNvPr id="6" name="直接箭头连接符 5"/>
          <p:cNvCxnSpPr/>
          <p:nvPr/>
        </p:nvCxnSpPr>
        <p:spPr>
          <a:xfrm>
            <a:off x="2903950" y="1771215"/>
            <a:ext cx="8640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3768046" y="1639833"/>
            <a:ext cx="1679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引导程序配置</a:t>
            </a:r>
            <a:endParaRPr lang="zh-CN" altLang="en-US" sz="1200" dirty="0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854846" y="2924944"/>
            <a:ext cx="8640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718942" y="2783201"/>
            <a:ext cx="5544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具有安全特性的分区，常常用于存储防止非法篡改的数据，比如序列号，密钥等 </a:t>
            </a:r>
            <a:endParaRPr lang="zh-CN" altLang="en-US" sz="1200" dirty="0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3070870" y="3140968"/>
            <a:ext cx="8640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934966" y="2991935"/>
            <a:ext cx="8587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U-boot</a:t>
            </a:r>
            <a:endParaRPr lang="zh-CN" altLang="en-US" sz="1200" dirty="0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3232828" y="3331114"/>
            <a:ext cx="8640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096924" y="3190598"/>
            <a:ext cx="157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U-boot ENV Variables</a:t>
            </a:r>
            <a:endParaRPr lang="zh-CN" altLang="en-US" sz="1200" dirty="0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2929526" y="3510727"/>
            <a:ext cx="8640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782141" y="3357880"/>
            <a:ext cx="1509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Wi-Fi calibration data</a:t>
            </a:r>
            <a:endParaRPr lang="zh-CN" altLang="en-US" sz="1200" dirty="0"/>
          </a:p>
        </p:txBody>
      </p:sp>
      <p:cxnSp>
        <p:nvCxnSpPr>
          <p:cNvPr id="16" name="直接箭头连接符 15"/>
          <p:cNvCxnSpPr/>
          <p:nvPr/>
        </p:nvCxnSpPr>
        <p:spPr>
          <a:xfrm>
            <a:off x="2893931" y="5877272"/>
            <a:ext cx="8640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3755265" y="5738772"/>
            <a:ext cx="25860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/dev/ubi0_2,</a:t>
            </a:r>
            <a:r>
              <a:rPr lang="zh-CN" altLang="en-US" sz="1200" dirty="0" smtClean="0"/>
              <a:t>挂载在</a:t>
            </a:r>
            <a:r>
              <a:rPr lang="en-US" altLang="zh-CN" sz="1200" dirty="0" smtClean="0"/>
              <a:t>/overlay</a:t>
            </a:r>
            <a:r>
              <a:rPr lang="zh-CN" altLang="en-US" sz="1200" dirty="0" smtClean="0"/>
              <a:t>可读可写</a:t>
            </a:r>
            <a:endParaRPr lang="zh-CN" altLang="en-US" sz="1200" dirty="0"/>
          </a:p>
        </p:txBody>
      </p:sp>
      <p:cxnSp>
        <p:nvCxnSpPr>
          <p:cNvPr id="18" name="直接箭头连接符 17"/>
          <p:cNvCxnSpPr/>
          <p:nvPr/>
        </p:nvCxnSpPr>
        <p:spPr>
          <a:xfrm>
            <a:off x="3232828" y="6237312"/>
            <a:ext cx="8640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4096924" y="6098812"/>
            <a:ext cx="14512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挂载在</a:t>
            </a:r>
            <a:r>
              <a:rPr lang="en-US" altLang="zh-CN" sz="1200" dirty="0" smtClean="0"/>
              <a:t>/rom</a:t>
            </a:r>
            <a:r>
              <a:rPr lang="zh-CN" altLang="en-US" sz="1200" dirty="0" smtClean="0"/>
              <a:t>，只读</a:t>
            </a:r>
            <a:endParaRPr lang="zh-CN" altLang="en-US" sz="1200" dirty="0"/>
          </a:p>
        </p:txBody>
      </p:sp>
      <p:cxnSp>
        <p:nvCxnSpPr>
          <p:cNvPr id="20" name="直接箭头连接符 19"/>
          <p:cNvCxnSpPr/>
          <p:nvPr/>
        </p:nvCxnSpPr>
        <p:spPr>
          <a:xfrm>
            <a:off x="2929526" y="5445224"/>
            <a:ext cx="8640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3793622" y="5306724"/>
            <a:ext cx="27494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root file system  </a:t>
            </a:r>
            <a:r>
              <a:rPr lang="zh-CN" altLang="en-US" sz="1200" dirty="0" smtClean="0"/>
              <a:t>由</a:t>
            </a:r>
            <a:r>
              <a:rPr lang="en-US" altLang="zh-CN" sz="1200" dirty="0" smtClean="0"/>
              <a:t>/rom</a:t>
            </a:r>
            <a:r>
              <a:rPr lang="zh-CN" altLang="en-US" sz="1200" dirty="0" smtClean="0"/>
              <a:t>和</a:t>
            </a:r>
            <a:r>
              <a:rPr lang="en-US" altLang="zh-CN" sz="1200" dirty="0" smtClean="0"/>
              <a:t>/overlay</a:t>
            </a:r>
            <a:r>
              <a:rPr lang="zh-CN" altLang="en-US" sz="1200" dirty="0" smtClean="0"/>
              <a:t>组成</a:t>
            </a:r>
            <a:endParaRPr lang="zh-CN" altLang="en-US" sz="1200" dirty="0"/>
          </a:p>
        </p:txBody>
      </p:sp>
      <p:sp>
        <p:nvSpPr>
          <p:cNvPr id="22" name="文本框 21"/>
          <p:cNvSpPr txBox="1"/>
          <p:nvPr/>
        </p:nvSpPr>
        <p:spPr>
          <a:xfrm>
            <a:off x="7884368" y="4707720"/>
            <a:ext cx="353943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每次系统</a:t>
            </a:r>
            <a:r>
              <a:rPr lang="zh-CN" altLang="en-US" sz="1600" dirty="0" smtClean="0"/>
              <a:t>访问</a:t>
            </a:r>
            <a:r>
              <a:rPr lang="zh-CN" altLang="en-US" sz="1600" dirty="0"/>
              <a:t>根</a:t>
            </a:r>
            <a:r>
              <a:rPr lang="zh-CN" altLang="en-US" sz="1600" dirty="0" smtClean="0"/>
              <a:t>目录</a:t>
            </a:r>
            <a:r>
              <a:rPr lang="zh-CN" altLang="en-US" sz="1600" dirty="0"/>
              <a:t>下的文件的时候，它首先会搜索“</a:t>
            </a:r>
            <a:r>
              <a:rPr lang="en-US" altLang="zh-CN" sz="1600" dirty="0"/>
              <a:t>/overlay”</a:t>
            </a:r>
            <a:r>
              <a:rPr lang="zh-CN" altLang="en-US" sz="1600" dirty="0"/>
              <a:t>文件系统，如果没有找到，然后搜索“</a:t>
            </a:r>
            <a:r>
              <a:rPr lang="en-US" altLang="zh-CN" sz="1600" dirty="0"/>
              <a:t>/rom”</a:t>
            </a:r>
            <a:r>
              <a:rPr lang="zh-CN" altLang="en-US" sz="1600" dirty="0"/>
              <a:t>文件系统。因此，“</a:t>
            </a:r>
            <a:r>
              <a:rPr lang="en-US" altLang="zh-CN" sz="1600" dirty="0"/>
              <a:t>/overlay”</a:t>
            </a:r>
            <a:r>
              <a:rPr lang="zh-CN" altLang="en-US" sz="1600" dirty="0"/>
              <a:t>覆盖在“</a:t>
            </a:r>
            <a:r>
              <a:rPr lang="en-US" altLang="zh-CN" sz="1600" dirty="0"/>
              <a:t>/rom”</a:t>
            </a:r>
            <a:r>
              <a:rPr lang="zh-CN" altLang="en-US" sz="1600" dirty="0"/>
              <a:t>文件系统上，从而创建出一种“</a:t>
            </a:r>
            <a:r>
              <a:rPr lang="en-US" altLang="zh-CN" sz="1600" dirty="0"/>
              <a:t>/”</a:t>
            </a:r>
            <a:r>
              <a:rPr lang="zh-CN" altLang="en-US" sz="1600" dirty="0"/>
              <a:t>根目录可写的效果，并且保证大多数内容是安全的，能够快速的访问“</a:t>
            </a:r>
            <a:r>
              <a:rPr lang="en-US" altLang="zh-CN" sz="1600" dirty="0"/>
              <a:t>/rom”</a:t>
            </a:r>
            <a:r>
              <a:rPr lang="zh-CN" altLang="en-US" sz="1600" dirty="0"/>
              <a:t>下面的内容</a:t>
            </a:r>
          </a:p>
        </p:txBody>
      </p:sp>
      <p:sp>
        <p:nvSpPr>
          <p:cNvPr id="33" name="矩形 32"/>
          <p:cNvSpPr/>
          <p:nvPr/>
        </p:nvSpPr>
        <p:spPr>
          <a:xfrm>
            <a:off x="3768046" y="40944"/>
            <a:ext cx="5031838" cy="931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OpenWrt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系统</a:t>
            </a:r>
            <a:r>
              <a:rPr lang="zh-CN" altLang="en-US" sz="3200" b="1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分区和挂载</a:t>
            </a:r>
            <a:r>
              <a:rPr lang="en-US" altLang="zh-CN" sz="3200" b="1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(1)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7719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68046" y="40944"/>
            <a:ext cx="5031838" cy="931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OpenWrt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系统</a:t>
            </a:r>
            <a:r>
              <a:rPr lang="zh-CN" altLang="en-US" sz="3200" b="1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分区和挂载</a:t>
            </a:r>
            <a:r>
              <a:rPr lang="en-US" altLang="zh-CN" sz="3200" b="1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(2)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58" y="1268761"/>
            <a:ext cx="8496944" cy="4939814"/>
          </a:xfrm>
          <a:prstGeom prst="rect">
            <a:avLst/>
          </a:prstGeom>
        </p:spPr>
      </p:pic>
      <p:sp>
        <p:nvSpPr>
          <p:cNvPr id="8" name="Text Box 11"/>
          <p:cNvSpPr txBox="1"/>
          <p:nvPr/>
        </p:nvSpPr>
        <p:spPr>
          <a:xfrm>
            <a:off x="8975526" y="1268760"/>
            <a:ext cx="3096344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smtClean="0"/>
              <a:t>        </a:t>
            </a:r>
            <a:r>
              <a:rPr lang="en-US" altLang="zh-CN" sz="1400" dirty="0"/>
              <a:t>O</a:t>
            </a:r>
            <a:r>
              <a:rPr lang="zh-CN" altLang="en-US" sz="1400" dirty="0" smtClean="0"/>
              <a:t>verlayfs 机制</a:t>
            </a:r>
            <a:r>
              <a:rPr lang="zh-CN" altLang="en-US" sz="1400" dirty="0"/>
              <a:t>一般</a:t>
            </a:r>
            <a:r>
              <a:rPr lang="zh-CN" altLang="en-US" sz="1400" dirty="0" smtClean="0"/>
              <a:t>是</a:t>
            </a:r>
            <a:r>
              <a:rPr lang="zh-CN" altLang="en-US" sz="1400" dirty="0"/>
              <a:t>由 SquashFS 与 JFFS2</a:t>
            </a:r>
            <a:r>
              <a:rPr lang="en-US" altLang="zh-CN" sz="1400" dirty="0"/>
              <a:t>FS</a:t>
            </a:r>
            <a:r>
              <a:rPr lang="zh-CN" altLang="en-US" sz="1400" dirty="0"/>
              <a:t>的整合形成</a:t>
            </a:r>
            <a:r>
              <a:rPr lang="zh-CN" altLang="en-US" sz="1400" dirty="0" smtClean="0"/>
              <a:t>的（也可以用其他文件系统）。其中</a:t>
            </a:r>
            <a:r>
              <a:rPr lang="zh-CN" altLang="en-US" sz="1400" dirty="0"/>
              <a:t>的固件部分是用 SquashFS 实施的只读压缩文件系统</a:t>
            </a:r>
            <a:r>
              <a:rPr lang="zh-CN" altLang="en-US" sz="1400" dirty="0" smtClean="0"/>
              <a:t>，</a:t>
            </a:r>
            <a:r>
              <a:rPr lang="en-US" altLang="zh-CN" sz="1400" dirty="0" smtClean="0"/>
              <a:t>upper layer </a:t>
            </a:r>
            <a:r>
              <a:rPr lang="zh-CN" altLang="en-US" sz="1400" dirty="0" smtClean="0"/>
              <a:t>是用JFFS2</a:t>
            </a:r>
            <a:r>
              <a:rPr lang="en-US" altLang="zh-CN" sz="1400" dirty="0" smtClean="0"/>
              <a:t>FS</a:t>
            </a:r>
            <a:r>
              <a:rPr lang="zh-CN" altLang="en-US" sz="1400" dirty="0" smtClean="0"/>
              <a:t>实现的可读可写层，</a:t>
            </a:r>
            <a:r>
              <a:rPr lang="zh-CN" altLang="en-US" sz="1400" dirty="0"/>
              <a:t>二者用 overlayfs 机制黏合，对用户</a:t>
            </a:r>
            <a:r>
              <a:rPr lang="zh-CN" altLang="en-US" sz="1400" dirty="0" smtClean="0"/>
              <a:t>完全透明的。</a:t>
            </a:r>
            <a:endParaRPr lang="zh-CN" altLang="en-US" sz="1400" dirty="0"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sym typeface="+mn-ea"/>
              </a:rPr>
              <a:t>        </a:t>
            </a:r>
            <a:r>
              <a:rPr lang="en-US" altLang="zh-CN" sz="1400" dirty="0" smtClean="0">
                <a:sym typeface="+mn-ea"/>
              </a:rPr>
              <a:t>O</a:t>
            </a:r>
            <a:r>
              <a:rPr lang="en-US" sz="1400" dirty="0" smtClean="0">
                <a:sym typeface="+mn-ea"/>
              </a:rPr>
              <a:t>verlay </a:t>
            </a:r>
            <a:r>
              <a:rPr lang="zh-CN" altLang="en-US" sz="1400" dirty="0">
                <a:sym typeface="+mn-ea"/>
              </a:rPr>
              <a:t>最大的意义在于避免直接对</a:t>
            </a:r>
            <a:r>
              <a:rPr lang="en-US" altLang="zh-CN" sz="1400" dirty="0" smtClean="0">
                <a:sym typeface="+mn-ea"/>
              </a:rPr>
              <a:t>firmware</a:t>
            </a:r>
            <a:r>
              <a:rPr lang="zh-CN" altLang="en-US" sz="1400" dirty="0">
                <a:sym typeface="+mn-ea"/>
              </a:rPr>
              <a:t>进行</a:t>
            </a:r>
            <a:r>
              <a:rPr lang="zh-CN" altLang="en-US" sz="1400" dirty="0" smtClean="0">
                <a:sym typeface="+mn-ea"/>
              </a:rPr>
              <a:t>读写</a:t>
            </a:r>
            <a:r>
              <a:rPr lang="zh-CN" altLang="en-US" sz="1400" dirty="0">
                <a:sym typeface="+mn-ea"/>
              </a:rPr>
              <a:t>。如此，当系统出现任何无可挽回的错误时，可以将系统重置。在重置的时候，系统会</a:t>
            </a:r>
            <a:r>
              <a:rPr lang="zh-CN" altLang="en-US" sz="1400" dirty="0" smtClean="0">
                <a:sym typeface="+mn-ea"/>
              </a:rPr>
              <a:t>将</a:t>
            </a:r>
            <a:r>
              <a:rPr lang="en-US" altLang="zh-CN" sz="1400" dirty="0">
                <a:sym typeface="+mn-ea"/>
              </a:rPr>
              <a:t>U</a:t>
            </a:r>
            <a:r>
              <a:rPr lang="en-US" altLang="zh-CN" sz="1400" dirty="0" smtClean="0">
                <a:sym typeface="+mn-ea"/>
              </a:rPr>
              <a:t>pper </a:t>
            </a:r>
            <a:r>
              <a:rPr lang="en-US" altLang="zh-CN" sz="1400" dirty="0">
                <a:sym typeface="+mn-ea"/>
              </a:rPr>
              <a:t>layer</a:t>
            </a:r>
            <a:r>
              <a:rPr lang="zh-CN" altLang="en-US" sz="1400" dirty="0">
                <a:sym typeface="+mn-ea"/>
              </a:rPr>
              <a:t>的数据全部重新抹掉。再将</a:t>
            </a:r>
            <a:r>
              <a:rPr lang="en-US" altLang="zh-CN" sz="1400" dirty="0">
                <a:sym typeface="+mn-ea"/>
              </a:rPr>
              <a:t>firmware</a:t>
            </a:r>
            <a:r>
              <a:rPr lang="zh-CN" altLang="en-US" sz="1400" dirty="0">
                <a:sym typeface="+mn-ea"/>
              </a:rPr>
              <a:t>中的</a:t>
            </a:r>
            <a:r>
              <a:rPr lang="zh-CN" altLang="en-US" sz="1400" dirty="0" smtClean="0">
                <a:sym typeface="+mn-ea"/>
              </a:rPr>
              <a:t>初始文件</a:t>
            </a:r>
            <a:r>
              <a:rPr lang="zh-CN" altLang="en-US" sz="1400" dirty="0">
                <a:sym typeface="+mn-ea"/>
              </a:rPr>
              <a:t>和目录重新写入</a:t>
            </a:r>
            <a:r>
              <a:rPr lang="en-US" altLang="zh-CN" sz="1400" dirty="0">
                <a:sym typeface="+mn-ea"/>
              </a:rPr>
              <a:t>upper </a:t>
            </a:r>
            <a:r>
              <a:rPr lang="en-US" altLang="zh-CN" sz="1400" dirty="0" smtClean="0">
                <a:sym typeface="+mn-ea"/>
              </a:rPr>
              <a:t>layer</a:t>
            </a:r>
            <a:r>
              <a:rPr lang="zh-CN" altLang="en-US" sz="1400" dirty="0" smtClean="0">
                <a:sym typeface="+mn-ea"/>
              </a:rPr>
              <a:t>，系统就能起死回生。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8835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66614" y="3789040"/>
            <a:ext cx="91450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400" dirty="0"/>
              <a:t>m</a:t>
            </a:r>
            <a:r>
              <a:rPr lang="en-US" altLang="zh-CN" sz="1400" dirty="0" smtClean="0"/>
              <a:t>td:ubi_rootfs: </a:t>
            </a:r>
            <a:r>
              <a:rPr lang="zh-CN" altLang="en-US" sz="1400" dirty="0" smtClean="0"/>
              <a:t>只读，</a:t>
            </a:r>
            <a:r>
              <a:rPr lang="en-US" altLang="zh-CN" sz="1400" dirty="0" smtClean="0"/>
              <a:t>overlay</a:t>
            </a:r>
            <a:r>
              <a:rPr lang="zh-CN" altLang="en-US" sz="1400" dirty="0" smtClean="0"/>
              <a:t>机制中的</a:t>
            </a:r>
            <a:r>
              <a:rPr lang="en-US" altLang="zh-CN" sz="1400" dirty="0" smtClean="0"/>
              <a:t>lower layer</a:t>
            </a:r>
            <a:r>
              <a:rPr lang="zh-CN" altLang="en-US" sz="1400" dirty="0" smtClean="0"/>
              <a:t>层就是就是压缩在在</a:t>
            </a:r>
            <a:r>
              <a:rPr lang="en-US" altLang="zh-CN" sz="1400" dirty="0" smtClean="0"/>
              <a:t>ubi_rootfs</a:t>
            </a:r>
            <a:r>
              <a:rPr lang="zh-CN" altLang="en-US" sz="1400" dirty="0" smtClean="0"/>
              <a:t>中，固件就包含在其中。然后挂载在</a:t>
            </a:r>
            <a:r>
              <a:rPr lang="en-US" altLang="zh-CN" sz="1400" dirty="0" smtClean="0"/>
              <a:t>/rom</a:t>
            </a:r>
            <a:r>
              <a:rPr lang="zh-CN" altLang="en-US" sz="1400" dirty="0" smtClean="0"/>
              <a:t>。</a:t>
            </a:r>
            <a:r>
              <a:rPr lang="en-US" altLang="zh-CN" sz="1400" dirty="0"/>
              <a:t>UBIFS</a:t>
            </a:r>
            <a:r>
              <a:rPr lang="zh-CN" altLang="en-US" sz="1400" dirty="0"/>
              <a:t>是一种针对原始</a:t>
            </a:r>
            <a:r>
              <a:rPr lang="en-US" altLang="zh-CN" sz="1400" dirty="0"/>
              <a:t>flash</a:t>
            </a:r>
            <a:r>
              <a:rPr lang="zh-CN" altLang="en-US" sz="1400" dirty="0"/>
              <a:t>的文件系统，</a:t>
            </a:r>
            <a:r>
              <a:rPr lang="zh-CN" altLang="en-US" sz="1400" dirty="0" smtClean="0"/>
              <a:t>在</a:t>
            </a:r>
            <a:r>
              <a:rPr lang="en-US" altLang="zh-CN" sz="1400" dirty="0" smtClean="0"/>
              <a:t>NAND</a:t>
            </a:r>
            <a:r>
              <a:rPr lang="zh-CN" altLang="en-US" sz="1400" dirty="0" smtClean="0"/>
              <a:t>中使用。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400" dirty="0"/>
              <a:t>t</a:t>
            </a:r>
            <a:r>
              <a:rPr lang="en-US" altLang="zh-CN" sz="1400" dirty="0" smtClean="0"/>
              <a:t>mpfs: </a:t>
            </a:r>
            <a:r>
              <a:rPr lang="zh-CN" altLang="en-US" sz="1400" dirty="0" smtClean="0"/>
              <a:t>临时文件系统，是基于内存的，可使用</a:t>
            </a:r>
            <a:r>
              <a:rPr lang="en-US" altLang="zh-CN" sz="1400" dirty="0" smtClean="0"/>
              <a:t>ram</a:t>
            </a:r>
            <a:r>
              <a:rPr lang="zh-CN" altLang="en-US" sz="1400" dirty="0" smtClean="0"/>
              <a:t>和交换分区存储。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400" dirty="0" smtClean="0"/>
              <a:t>/</a:t>
            </a:r>
            <a:r>
              <a:rPr lang="en-US" altLang="zh-CN" sz="1400" dirty="0" err="1" smtClean="0"/>
              <a:t>dev</a:t>
            </a:r>
            <a:r>
              <a:rPr lang="en-US" altLang="zh-CN" sz="1400" dirty="0" smtClean="0"/>
              <a:t>/ubi0_2: </a:t>
            </a:r>
            <a:r>
              <a:rPr lang="zh-CN" altLang="en-US" sz="1400" dirty="0"/>
              <a:t> </a:t>
            </a:r>
            <a:r>
              <a:rPr lang="zh-CN" altLang="en-US" sz="1400" dirty="0" smtClean="0"/>
              <a:t>可以读写的，用</a:t>
            </a:r>
            <a:r>
              <a:rPr lang="en-US" altLang="zh-CN" sz="1400" dirty="0" smtClean="0"/>
              <a:t>ubifs</a:t>
            </a:r>
            <a:r>
              <a:rPr lang="zh-CN" altLang="en-US" sz="1400" dirty="0" smtClean="0"/>
              <a:t>实现，</a:t>
            </a:r>
            <a:r>
              <a:rPr lang="en-US" altLang="zh-CN" sz="1400" dirty="0" smtClean="0"/>
              <a:t>ubifs</a:t>
            </a:r>
            <a:r>
              <a:rPr lang="zh-CN" altLang="en-US" sz="1400" dirty="0" smtClean="0"/>
              <a:t>和</a:t>
            </a:r>
            <a:r>
              <a:rPr lang="en-US" altLang="zh-CN" sz="1400" dirty="0" smtClean="0"/>
              <a:t>jffs2fs</a:t>
            </a:r>
            <a:r>
              <a:rPr lang="zh-CN" altLang="en-US" sz="1400" dirty="0" smtClean="0"/>
              <a:t>的最大区别就是，</a:t>
            </a:r>
            <a:r>
              <a:rPr lang="en-US" altLang="zh-CN" sz="1400" dirty="0" smtClean="0"/>
              <a:t>jffs2fs</a:t>
            </a:r>
            <a:r>
              <a:rPr lang="zh-CN" altLang="en-US" sz="1400" dirty="0" smtClean="0"/>
              <a:t>索引在内存，而</a:t>
            </a:r>
            <a:r>
              <a:rPr lang="en-US" altLang="zh-CN" sz="1400" dirty="0" smtClean="0"/>
              <a:t>ubifs</a:t>
            </a:r>
            <a:r>
              <a:rPr lang="zh-CN" altLang="en-US" sz="1400" dirty="0" smtClean="0"/>
              <a:t>索引放在</a:t>
            </a:r>
            <a:r>
              <a:rPr lang="en-US" altLang="zh-CN" sz="1400" dirty="0" smtClean="0"/>
              <a:t>flash</a:t>
            </a:r>
            <a:r>
              <a:rPr lang="zh-CN" altLang="en-US" sz="1400" dirty="0" smtClean="0"/>
              <a:t>上。</a:t>
            </a:r>
            <a:r>
              <a:rPr lang="en-US" altLang="zh-CN" sz="1400" dirty="0"/>
              <a:t>/</a:t>
            </a:r>
            <a:r>
              <a:rPr lang="en-US" altLang="zh-CN" sz="1400" dirty="0" smtClean="0"/>
              <a:t>dev/ubi0_2</a:t>
            </a:r>
            <a:r>
              <a:rPr lang="zh-CN" altLang="en-US" sz="1400" dirty="0" smtClean="0"/>
              <a:t>是可读可写的，</a:t>
            </a:r>
            <a:r>
              <a:rPr lang="en-US" altLang="zh-CN" sz="1400" dirty="0" smtClean="0"/>
              <a:t>upper layer</a:t>
            </a:r>
            <a:r>
              <a:rPr lang="zh-CN" altLang="en-US" sz="1400" dirty="0" smtClean="0"/>
              <a:t>中的数据在这里面。</a:t>
            </a:r>
            <a:r>
              <a:rPr lang="en-US" altLang="zh-CN" sz="1400" dirty="0" smtClean="0"/>
              <a:t>/dev/ubi0_2</a:t>
            </a:r>
            <a:r>
              <a:rPr lang="zh-CN" altLang="en-US" sz="1400" dirty="0" smtClean="0"/>
              <a:t>挂载</a:t>
            </a:r>
            <a:r>
              <a:rPr lang="zh-CN" altLang="en-US" sz="1400" dirty="0"/>
              <a:t>在</a:t>
            </a:r>
            <a:r>
              <a:rPr lang="en-US" altLang="zh-CN" sz="1400" dirty="0"/>
              <a:t>/overlay,</a:t>
            </a:r>
            <a:r>
              <a:rPr lang="zh-CN" altLang="en-US" sz="1400" dirty="0"/>
              <a:t>而</a:t>
            </a:r>
            <a:r>
              <a:rPr lang="en-US" altLang="zh-CN" sz="1400" dirty="0"/>
              <a:t>overlay</a:t>
            </a:r>
            <a:r>
              <a:rPr lang="zh-CN" altLang="en-US" sz="1400" dirty="0"/>
              <a:t>挂载在根目录下</a:t>
            </a:r>
            <a:r>
              <a:rPr lang="zh-CN" altLang="en-US" sz="1400" dirty="0" smtClean="0"/>
              <a:t>。</a:t>
            </a:r>
            <a:endParaRPr lang="en-US" altLang="zh-CN" sz="1400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14" y="1124744"/>
            <a:ext cx="7910163" cy="19373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68046" y="40944"/>
            <a:ext cx="5031838" cy="931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OpenWrt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系统</a:t>
            </a:r>
            <a:r>
              <a:rPr lang="zh-CN" altLang="en-US" sz="3200" b="1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分区和挂载</a:t>
            </a:r>
            <a:r>
              <a:rPr lang="en-US" altLang="zh-CN" sz="3200" b="1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(3)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6702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846734" y="116632"/>
            <a:ext cx="730504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latin typeface="+mj-ea"/>
                <a:ea typeface="+mj-ea"/>
                <a:cs typeface="+mj-cs"/>
              </a:rPr>
              <a:t>OpenWrt Applications Relation </a:t>
            </a:r>
            <a:endParaRPr lang="zh-CN" altLang="en-US" sz="3200" b="1" dirty="0">
              <a:latin typeface="+mj-ea"/>
              <a:ea typeface="+mj-ea"/>
              <a:cs typeface="+mj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637584" y="3206568"/>
            <a:ext cx="2330824" cy="1237131"/>
          </a:xfrm>
          <a:prstGeom prst="ellipse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 smtClean="0"/>
              <a:t>procd</a:t>
            </a:r>
            <a:endParaRPr lang="zh-CN" altLang="en-US" sz="2000" dirty="0"/>
          </a:p>
        </p:txBody>
      </p:sp>
      <p:sp>
        <p:nvSpPr>
          <p:cNvPr id="4" name="椭圆 3"/>
          <p:cNvSpPr/>
          <p:nvPr/>
        </p:nvSpPr>
        <p:spPr>
          <a:xfrm>
            <a:off x="5430540" y="1337439"/>
            <a:ext cx="1246534" cy="522964"/>
          </a:xfrm>
          <a:prstGeom prst="ellipse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ubusd</a:t>
            </a:r>
            <a:endParaRPr lang="zh-CN" altLang="en-US" sz="1600" dirty="0"/>
          </a:p>
        </p:txBody>
      </p:sp>
      <p:sp>
        <p:nvSpPr>
          <p:cNvPr id="5" name="椭圆 4"/>
          <p:cNvSpPr/>
          <p:nvPr/>
        </p:nvSpPr>
        <p:spPr>
          <a:xfrm>
            <a:off x="6995151" y="2744930"/>
            <a:ext cx="1918447" cy="1048870"/>
          </a:xfrm>
          <a:prstGeom prst="ellipse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 smtClean="0"/>
              <a:t>netifd</a:t>
            </a:r>
            <a:endParaRPr lang="zh-CN" altLang="en-US" sz="1800" dirty="0"/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3808363" y="4658856"/>
            <a:ext cx="6024282" cy="35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平行四边形 6"/>
          <p:cNvSpPr/>
          <p:nvPr/>
        </p:nvSpPr>
        <p:spPr>
          <a:xfrm>
            <a:off x="3673386" y="5089157"/>
            <a:ext cx="1085179" cy="322729"/>
          </a:xfrm>
          <a:prstGeom prst="parallelogram">
            <a:avLst/>
          </a:prstGeom>
          <a:solidFill>
            <a:srgbClr val="F0AEDA"/>
          </a:solidFill>
          <a:ln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button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平行四边形 7"/>
          <p:cNvSpPr/>
          <p:nvPr/>
        </p:nvSpPr>
        <p:spPr>
          <a:xfrm>
            <a:off x="5018131" y="5089152"/>
            <a:ext cx="1085179" cy="322729"/>
          </a:xfrm>
          <a:prstGeom prst="parallelogram">
            <a:avLst/>
          </a:prstGeom>
          <a:solidFill>
            <a:srgbClr val="F1ADDE"/>
          </a:solidFill>
          <a:ln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 smtClean="0">
                <a:solidFill>
                  <a:schemeClr val="tx1"/>
                </a:solidFill>
              </a:rPr>
              <a:t>usb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平行四边形 8"/>
          <p:cNvSpPr/>
          <p:nvPr/>
        </p:nvSpPr>
        <p:spPr>
          <a:xfrm>
            <a:off x="7053186" y="5089152"/>
            <a:ext cx="1085179" cy="322729"/>
          </a:xfrm>
          <a:prstGeom prst="parallelogram">
            <a:avLst/>
          </a:prstGeom>
          <a:solidFill>
            <a:srgbClr val="F1ADDE"/>
          </a:solidFill>
          <a:ln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>
                <a:solidFill>
                  <a:schemeClr val="tx1"/>
                </a:solidFill>
              </a:rPr>
              <a:t>p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hy</a:t>
            </a:r>
            <a:r>
              <a:rPr lang="en-US" altLang="zh-CN" sz="1200" dirty="0" smtClean="0">
                <a:solidFill>
                  <a:schemeClr val="tx1"/>
                </a:solidFill>
              </a:rPr>
              <a:t> link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平行四边形 9"/>
          <p:cNvSpPr/>
          <p:nvPr/>
        </p:nvSpPr>
        <p:spPr>
          <a:xfrm>
            <a:off x="8720671" y="5089147"/>
            <a:ext cx="1085179" cy="322729"/>
          </a:xfrm>
          <a:prstGeom prst="parallelogram">
            <a:avLst/>
          </a:prstGeom>
          <a:solidFill>
            <a:srgbClr val="F1ADDE"/>
          </a:solidFill>
          <a:ln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 smtClean="0">
                <a:solidFill>
                  <a:schemeClr val="tx1"/>
                </a:solidFill>
              </a:rPr>
              <a:t>uevent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854063" y="1341909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dnsmasq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782338" y="1700504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 smtClean="0">
                <a:solidFill>
                  <a:schemeClr val="tx1"/>
                </a:solidFill>
              </a:rPr>
              <a:t>crond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746473" y="2068064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lighttpd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737513" y="2435634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oneagent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737508" y="2794229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 smtClean="0">
                <a:solidFill>
                  <a:schemeClr val="tx1"/>
                </a:solidFill>
              </a:rPr>
              <a:t>mcsd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755433" y="3161789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radvd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737513" y="3565224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dibbler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737508" y="3923819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miniupnp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764398" y="4291379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firewall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800263" y="4658949"/>
            <a:ext cx="1237130" cy="29583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 smtClean="0">
                <a:solidFill>
                  <a:schemeClr val="tx1"/>
                </a:solidFill>
              </a:rPr>
              <a:t>wifi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809223" y="5017544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smbd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827148" y="5385104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 smtClean="0">
                <a:solidFill>
                  <a:schemeClr val="tx1"/>
                </a:solidFill>
              </a:rPr>
              <a:t>mcsd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8837603" y="1011752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 smtClean="0">
                <a:solidFill>
                  <a:schemeClr val="tx1"/>
                </a:solidFill>
              </a:rPr>
              <a:t>udhcpc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9070688" y="1451032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odhcp6c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9043788" y="1935137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xl2tp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106548" y="2374427"/>
            <a:ext cx="1237130" cy="29583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pppd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3557352" y="1975482"/>
            <a:ext cx="1918448" cy="818747"/>
          </a:xfrm>
          <a:prstGeom prst="roundRect">
            <a:avLst/>
          </a:prstGeom>
          <a:solidFill>
            <a:srgbClr val="F1ADDE"/>
          </a:solidFill>
          <a:ln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call </a:t>
            </a:r>
            <a:r>
              <a:rPr lang="en-US" altLang="zh-CN" sz="1200" dirty="0">
                <a:solidFill>
                  <a:schemeClr val="tx1"/>
                </a:solidFill>
              </a:rPr>
              <a:t>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sbin</a:t>
            </a:r>
            <a:r>
              <a:rPr lang="en-US" altLang="zh-CN" sz="1200" dirty="0" smtClean="0">
                <a:solidFill>
                  <a:schemeClr val="tx1"/>
                </a:solidFill>
              </a:rPr>
              <a:t>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hotplug</a:t>
            </a:r>
            <a:r>
              <a:rPr lang="en-US" altLang="zh-CN" sz="1200" dirty="0">
                <a:solidFill>
                  <a:schemeClr val="tx1"/>
                </a:solidFill>
              </a:rPr>
              <a:t>-call by 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etc</a:t>
            </a:r>
            <a:r>
              <a:rPr lang="en-US" altLang="zh-CN" sz="1200" dirty="0" smtClean="0">
                <a:solidFill>
                  <a:schemeClr val="tx1"/>
                </a:solidFill>
              </a:rPr>
              <a:t>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hotplug.json</a:t>
            </a:r>
            <a:r>
              <a:rPr lang="en-US" altLang="zh-CN" sz="1200" dirty="0">
                <a:solidFill>
                  <a:schemeClr val="tx1"/>
                </a:solidFill>
              </a:rPr>
              <a:t> to do 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etc</a:t>
            </a:r>
            <a:r>
              <a:rPr lang="en-US" altLang="zh-CN" sz="1200" dirty="0" smtClean="0">
                <a:solidFill>
                  <a:schemeClr val="tx1"/>
                </a:solidFill>
              </a:rPr>
              <a:t>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hotplug.d</a:t>
            </a:r>
            <a:r>
              <a:rPr lang="en-US" altLang="zh-CN" sz="1200" dirty="0">
                <a:solidFill>
                  <a:schemeClr val="tx1"/>
                </a:solidFill>
              </a:rPr>
              <a:t>/button or 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etc</a:t>
            </a:r>
            <a:r>
              <a:rPr lang="en-US" altLang="zh-CN" sz="1200" dirty="0" smtClean="0">
                <a:solidFill>
                  <a:schemeClr val="tx1"/>
                </a:solidFill>
              </a:rPr>
              <a:t>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hotplug.d</a:t>
            </a:r>
            <a:r>
              <a:rPr lang="en-US" altLang="zh-CN" sz="1200" dirty="0" smtClean="0">
                <a:solidFill>
                  <a:schemeClr val="tx1"/>
                </a:solidFill>
              </a:rPr>
              <a:t>/block 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6995151" y="1442067"/>
            <a:ext cx="1725519" cy="764950"/>
          </a:xfrm>
          <a:prstGeom prst="roundRect">
            <a:avLst/>
          </a:prstGeom>
          <a:solidFill>
            <a:srgbClr val="F0AEDA"/>
          </a:solidFill>
          <a:ln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call </a:t>
            </a:r>
            <a:r>
              <a:rPr lang="en-US" altLang="zh-CN" sz="1200" dirty="0">
                <a:solidFill>
                  <a:schemeClr val="tx1"/>
                </a:solidFill>
              </a:rPr>
              <a:t>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sbin</a:t>
            </a:r>
            <a:r>
              <a:rPr lang="en-US" altLang="zh-CN" sz="1200" dirty="0" smtClean="0">
                <a:solidFill>
                  <a:schemeClr val="tx1"/>
                </a:solidFill>
              </a:rPr>
              <a:t>/</a:t>
            </a:r>
            <a:r>
              <a:rPr lang="en-US" altLang="zh-CN" sz="1200" dirty="0" err="1" smtClean="0">
                <a:solidFill>
                  <a:schemeClr val="tx1"/>
                </a:solidFill>
              </a:rPr>
              <a:t>hotplug</a:t>
            </a:r>
            <a:r>
              <a:rPr lang="en-US" altLang="zh-CN" sz="1200" dirty="0">
                <a:solidFill>
                  <a:schemeClr val="tx1"/>
                </a:solidFill>
              </a:rPr>
              <a:t>-call to do /</a:t>
            </a:r>
            <a:r>
              <a:rPr lang="en-US" altLang="zh-CN" sz="1200" dirty="0" err="1">
                <a:solidFill>
                  <a:schemeClr val="tx1"/>
                </a:solidFill>
              </a:rPr>
              <a:t>etc</a:t>
            </a:r>
            <a:r>
              <a:rPr lang="en-US" altLang="zh-CN" sz="1200" dirty="0">
                <a:solidFill>
                  <a:schemeClr val="tx1"/>
                </a:solidFill>
              </a:rPr>
              <a:t>/</a:t>
            </a:r>
            <a:r>
              <a:rPr lang="en-US" altLang="zh-CN" sz="1200" dirty="0" err="1">
                <a:solidFill>
                  <a:schemeClr val="tx1"/>
                </a:solidFill>
              </a:rPr>
              <a:t>hotplug.d</a:t>
            </a:r>
            <a:r>
              <a:rPr lang="en-US" altLang="zh-CN" sz="1200" dirty="0">
                <a:solidFill>
                  <a:schemeClr val="tx1"/>
                </a:solidFill>
              </a:rPr>
              <a:t>/</a:t>
            </a:r>
            <a:r>
              <a:rPr lang="en-US" altLang="zh-CN" sz="1200" dirty="0" err="1">
                <a:solidFill>
                  <a:schemeClr val="tx1"/>
                </a:solidFill>
              </a:rPr>
              <a:t>iface</a:t>
            </a:r>
            <a:r>
              <a:rPr lang="en-US" altLang="zh-CN" sz="1200" dirty="0">
                <a:solidFill>
                  <a:schemeClr val="tx1"/>
                </a:solidFill>
              </a:rPr>
              <a:t>/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29" name="直接箭头连接符 28"/>
          <p:cNvCxnSpPr>
            <a:stCxn id="3" idx="2"/>
            <a:endCxn id="11" idx="6"/>
          </p:cNvCxnSpPr>
          <p:nvPr/>
        </p:nvCxnSpPr>
        <p:spPr>
          <a:xfrm flipH="1" flipV="1">
            <a:off x="3091193" y="1489827"/>
            <a:ext cx="546391" cy="2335307"/>
          </a:xfrm>
          <a:prstGeom prst="straightConnector1">
            <a:avLst/>
          </a:prstGeom>
          <a:ln w="952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stCxn id="3" idx="2"/>
            <a:endCxn id="12" idx="6"/>
          </p:cNvCxnSpPr>
          <p:nvPr/>
        </p:nvCxnSpPr>
        <p:spPr>
          <a:xfrm flipH="1" flipV="1">
            <a:off x="3019468" y="1848422"/>
            <a:ext cx="618116" cy="1976712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3" idx="2"/>
            <a:endCxn id="13" idx="6"/>
          </p:cNvCxnSpPr>
          <p:nvPr/>
        </p:nvCxnSpPr>
        <p:spPr>
          <a:xfrm flipH="1" flipV="1">
            <a:off x="2983603" y="2215982"/>
            <a:ext cx="653981" cy="1609152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3" idx="2"/>
            <a:endCxn id="14" idx="6"/>
          </p:cNvCxnSpPr>
          <p:nvPr/>
        </p:nvCxnSpPr>
        <p:spPr>
          <a:xfrm flipH="1" flipV="1">
            <a:off x="2974643" y="2583552"/>
            <a:ext cx="662941" cy="1241582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3" idx="2"/>
            <a:endCxn id="15" idx="6"/>
          </p:cNvCxnSpPr>
          <p:nvPr/>
        </p:nvCxnSpPr>
        <p:spPr>
          <a:xfrm flipH="1" flipV="1">
            <a:off x="2974638" y="2942147"/>
            <a:ext cx="662946" cy="882987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" idx="2"/>
            <a:endCxn id="16" idx="6"/>
          </p:cNvCxnSpPr>
          <p:nvPr/>
        </p:nvCxnSpPr>
        <p:spPr>
          <a:xfrm flipH="1" flipV="1">
            <a:off x="2992563" y="3309707"/>
            <a:ext cx="645021" cy="515427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3" idx="2"/>
            <a:endCxn id="17" idx="6"/>
          </p:cNvCxnSpPr>
          <p:nvPr/>
        </p:nvCxnSpPr>
        <p:spPr>
          <a:xfrm flipH="1" flipV="1">
            <a:off x="2974643" y="3713142"/>
            <a:ext cx="662941" cy="111992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3" idx="2"/>
            <a:endCxn id="18" idx="6"/>
          </p:cNvCxnSpPr>
          <p:nvPr/>
        </p:nvCxnSpPr>
        <p:spPr>
          <a:xfrm flipH="1">
            <a:off x="2974638" y="3825134"/>
            <a:ext cx="662946" cy="246603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3" idx="2"/>
            <a:endCxn id="19" idx="6"/>
          </p:cNvCxnSpPr>
          <p:nvPr/>
        </p:nvCxnSpPr>
        <p:spPr>
          <a:xfrm flipH="1">
            <a:off x="3001528" y="3825134"/>
            <a:ext cx="636056" cy="614163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3" idx="2"/>
            <a:endCxn id="20" idx="6"/>
          </p:cNvCxnSpPr>
          <p:nvPr/>
        </p:nvCxnSpPr>
        <p:spPr>
          <a:xfrm flipH="1">
            <a:off x="3037393" y="3825134"/>
            <a:ext cx="600191" cy="981733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>
            <a:stCxn id="3" idx="2"/>
            <a:endCxn id="21" idx="6"/>
          </p:cNvCxnSpPr>
          <p:nvPr/>
        </p:nvCxnSpPr>
        <p:spPr>
          <a:xfrm flipH="1">
            <a:off x="3046353" y="3825134"/>
            <a:ext cx="591231" cy="1340328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3" idx="2"/>
            <a:endCxn id="22" idx="6"/>
          </p:cNvCxnSpPr>
          <p:nvPr/>
        </p:nvCxnSpPr>
        <p:spPr>
          <a:xfrm flipH="1">
            <a:off x="3064278" y="3825134"/>
            <a:ext cx="573306" cy="1707888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5" idx="7"/>
            <a:endCxn id="23" idx="3"/>
          </p:cNvCxnSpPr>
          <p:nvPr/>
        </p:nvCxnSpPr>
        <p:spPr>
          <a:xfrm flipV="1">
            <a:off x="8632648" y="1264264"/>
            <a:ext cx="386128" cy="1634269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stCxn id="5" idx="7"/>
            <a:endCxn id="24" idx="2"/>
          </p:cNvCxnSpPr>
          <p:nvPr/>
        </p:nvCxnSpPr>
        <p:spPr>
          <a:xfrm flipV="1">
            <a:off x="8632648" y="1598950"/>
            <a:ext cx="438040" cy="1299583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>
            <a:stCxn id="5" idx="7"/>
            <a:endCxn id="25" idx="2"/>
          </p:cNvCxnSpPr>
          <p:nvPr/>
        </p:nvCxnSpPr>
        <p:spPr>
          <a:xfrm flipV="1">
            <a:off x="8632648" y="2083055"/>
            <a:ext cx="411140" cy="815478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5" idx="7"/>
            <a:endCxn id="26" idx="2"/>
          </p:cNvCxnSpPr>
          <p:nvPr/>
        </p:nvCxnSpPr>
        <p:spPr>
          <a:xfrm flipV="1">
            <a:off x="8632648" y="2522345"/>
            <a:ext cx="473900" cy="376188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>
            <a:stCxn id="3" idx="6"/>
            <a:endCxn id="5" idx="2"/>
          </p:cNvCxnSpPr>
          <p:nvPr/>
        </p:nvCxnSpPr>
        <p:spPr>
          <a:xfrm flipV="1">
            <a:off x="5968408" y="3269365"/>
            <a:ext cx="1026743" cy="555769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" idx="6"/>
            <a:endCxn id="4" idx="5"/>
          </p:cNvCxnSpPr>
          <p:nvPr/>
        </p:nvCxnSpPr>
        <p:spPr>
          <a:xfrm flipV="1">
            <a:off x="5968408" y="1783817"/>
            <a:ext cx="526115" cy="2041317"/>
          </a:xfrm>
          <a:prstGeom prst="straightConnector1">
            <a:avLst/>
          </a:prstGeom>
          <a:ln w="15875">
            <a:solidFill>
              <a:srgbClr val="92D050"/>
            </a:solidFill>
            <a:prstDash val="lg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3" idx="6"/>
            <a:endCxn id="4" idx="4"/>
          </p:cNvCxnSpPr>
          <p:nvPr/>
        </p:nvCxnSpPr>
        <p:spPr>
          <a:xfrm flipV="1">
            <a:off x="5968408" y="1860403"/>
            <a:ext cx="85399" cy="1964731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stCxn id="3" idx="0"/>
            <a:endCxn id="27" idx="2"/>
          </p:cNvCxnSpPr>
          <p:nvPr/>
        </p:nvCxnSpPr>
        <p:spPr>
          <a:xfrm flipH="1" flipV="1">
            <a:off x="4516576" y="2794229"/>
            <a:ext cx="286420" cy="412339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5" idx="0"/>
            <a:endCxn id="28" idx="2"/>
          </p:cNvCxnSpPr>
          <p:nvPr/>
        </p:nvCxnSpPr>
        <p:spPr>
          <a:xfrm flipH="1" flipV="1">
            <a:off x="7857911" y="2207017"/>
            <a:ext cx="96464" cy="537913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9" idx="0"/>
            <a:endCxn id="5" idx="4"/>
          </p:cNvCxnSpPr>
          <p:nvPr/>
        </p:nvCxnSpPr>
        <p:spPr>
          <a:xfrm flipV="1">
            <a:off x="7595776" y="3793800"/>
            <a:ext cx="358599" cy="1295352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10" idx="1"/>
            <a:endCxn id="5" idx="4"/>
          </p:cNvCxnSpPr>
          <p:nvPr/>
        </p:nvCxnSpPr>
        <p:spPr>
          <a:xfrm flipH="1" flipV="1">
            <a:off x="7954375" y="3793800"/>
            <a:ext cx="1349227" cy="1295347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8" idx="0"/>
            <a:endCxn id="3" idx="4"/>
          </p:cNvCxnSpPr>
          <p:nvPr/>
        </p:nvCxnSpPr>
        <p:spPr>
          <a:xfrm flipH="1" flipV="1">
            <a:off x="4802996" y="4443699"/>
            <a:ext cx="757725" cy="645453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>
            <a:stCxn id="7" idx="0"/>
            <a:endCxn id="3" idx="4"/>
          </p:cNvCxnSpPr>
          <p:nvPr/>
        </p:nvCxnSpPr>
        <p:spPr>
          <a:xfrm flipV="1">
            <a:off x="4215976" y="4443699"/>
            <a:ext cx="587020" cy="645458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4" idx="5"/>
            <a:endCxn id="5" idx="1"/>
          </p:cNvCxnSpPr>
          <p:nvPr/>
        </p:nvCxnSpPr>
        <p:spPr>
          <a:xfrm>
            <a:off x="6494523" y="1783817"/>
            <a:ext cx="781578" cy="1114716"/>
          </a:xfrm>
          <a:prstGeom prst="straightConnector1">
            <a:avLst/>
          </a:prstGeom>
          <a:ln w="15875">
            <a:solidFill>
              <a:srgbClr val="92D050"/>
            </a:solidFill>
            <a:prstDash val="lg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/>
          <p:nvPr/>
        </p:nvCxnSpPr>
        <p:spPr>
          <a:xfrm>
            <a:off x="3287950" y="5922887"/>
            <a:ext cx="1804037" cy="0"/>
          </a:xfrm>
          <a:prstGeom prst="straightConnector1">
            <a:avLst/>
          </a:prstGeom>
          <a:ln w="127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/>
          <p:nvPr/>
        </p:nvCxnSpPr>
        <p:spPr>
          <a:xfrm>
            <a:off x="3287948" y="6263547"/>
            <a:ext cx="1804037" cy="0"/>
          </a:xfrm>
          <a:prstGeom prst="straightConnector1">
            <a:avLst/>
          </a:prstGeom>
          <a:ln>
            <a:solidFill>
              <a:srgbClr val="CC33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/>
          <p:nvPr/>
        </p:nvCxnSpPr>
        <p:spPr>
          <a:xfrm>
            <a:off x="3287947" y="6640063"/>
            <a:ext cx="1804037" cy="0"/>
          </a:xfrm>
          <a:prstGeom prst="straightConnector1">
            <a:avLst/>
          </a:prstGeom>
          <a:ln>
            <a:solidFill>
              <a:srgbClr val="92D050"/>
            </a:solidFill>
            <a:prstDash val="lg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130"/>
          <p:cNvSpPr txBox="1"/>
          <p:nvPr/>
        </p:nvSpPr>
        <p:spPr>
          <a:xfrm>
            <a:off x="5137033" y="5770474"/>
            <a:ext cx="1094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0000CC"/>
                </a:solidFill>
              </a:rPr>
              <a:t>启动进程</a:t>
            </a:r>
            <a:endParaRPr lang="zh-CN" altLang="en-US" sz="1400" dirty="0">
              <a:solidFill>
                <a:srgbClr val="0000CC"/>
              </a:solidFill>
            </a:endParaRPr>
          </a:p>
        </p:txBody>
      </p:sp>
      <p:sp>
        <p:nvSpPr>
          <p:cNvPr id="59" name="TextBox 131"/>
          <p:cNvSpPr txBox="1"/>
          <p:nvPr/>
        </p:nvSpPr>
        <p:spPr>
          <a:xfrm>
            <a:off x="5119097" y="6138034"/>
            <a:ext cx="1362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0000CC"/>
                </a:solidFill>
              </a:rPr>
              <a:t>异步消息路径</a:t>
            </a:r>
            <a:endParaRPr lang="zh-CN" altLang="en-US" sz="1400" dirty="0">
              <a:solidFill>
                <a:srgbClr val="0000CC"/>
              </a:solidFill>
            </a:endParaRPr>
          </a:p>
        </p:txBody>
      </p:sp>
      <p:sp>
        <p:nvSpPr>
          <p:cNvPr id="60" name="TextBox 132"/>
          <p:cNvSpPr txBox="1"/>
          <p:nvPr/>
        </p:nvSpPr>
        <p:spPr>
          <a:xfrm>
            <a:off x="5110132" y="6505599"/>
            <a:ext cx="1371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00CC"/>
                </a:solidFill>
              </a:rPr>
              <a:t>u</a:t>
            </a:r>
            <a:r>
              <a:rPr lang="en-US" altLang="zh-CN" sz="1400" dirty="0" smtClean="0">
                <a:solidFill>
                  <a:srgbClr val="0000CC"/>
                </a:solidFill>
              </a:rPr>
              <a:t>bus </a:t>
            </a:r>
            <a:r>
              <a:rPr lang="zh-CN" altLang="en-US" sz="1400" dirty="0" smtClean="0">
                <a:solidFill>
                  <a:srgbClr val="0000CC"/>
                </a:solidFill>
              </a:rPr>
              <a:t>消息路径</a:t>
            </a:r>
            <a:endParaRPr lang="zh-CN" altLang="en-US" sz="14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453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391350" y="2852936"/>
            <a:ext cx="374441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+mn-ea"/>
              </a:rPr>
              <a:t>“uci”</a:t>
            </a:r>
            <a:r>
              <a:rPr lang="zh-CN" altLang="en-US" dirty="0">
                <a:solidFill>
                  <a:srgbClr val="333333"/>
                </a:solidFill>
                <a:latin typeface="+mn-ea"/>
              </a:rPr>
              <a:t>是“</a:t>
            </a:r>
            <a:r>
              <a:rPr lang="en-US" altLang="zh-CN" dirty="0">
                <a:solidFill>
                  <a:srgbClr val="333333"/>
                </a:solidFill>
                <a:latin typeface="+mn-ea"/>
              </a:rPr>
              <a:t>Unified Configuration Interface”(</a:t>
            </a:r>
            <a:r>
              <a:rPr lang="zh-CN" altLang="en-US" dirty="0">
                <a:solidFill>
                  <a:srgbClr val="333333"/>
                </a:solidFill>
                <a:latin typeface="+mn-ea"/>
              </a:rPr>
              <a:t>统一配置界面</a:t>
            </a:r>
            <a:r>
              <a:rPr lang="en-US" altLang="zh-CN" dirty="0">
                <a:solidFill>
                  <a:srgbClr val="333333"/>
                </a:solidFill>
                <a:latin typeface="+mn-ea"/>
              </a:rPr>
              <a:t>)</a:t>
            </a:r>
            <a:r>
              <a:rPr lang="zh-CN" altLang="en-US" dirty="0">
                <a:solidFill>
                  <a:srgbClr val="333333"/>
                </a:solidFill>
                <a:latin typeface="+mn-ea"/>
              </a:rPr>
              <a:t>的缩写</a:t>
            </a:r>
            <a:r>
              <a:rPr lang="en-US" altLang="zh-CN" dirty="0">
                <a:solidFill>
                  <a:srgbClr val="333333"/>
                </a:solidFill>
                <a:latin typeface="+mn-ea"/>
              </a:rPr>
              <a:t>,</a:t>
            </a:r>
            <a:r>
              <a:rPr lang="zh-CN" altLang="en-US" dirty="0">
                <a:solidFill>
                  <a:srgbClr val="333333"/>
                </a:solidFill>
                <a:latin typeface="+mn-ea"/>
              </a:rPr>
              <a:t>意在</a:t>
            </a:r>
            <a:r>
              <a:rPr lang="en-US" altLang="zh-CN" dirty="0">
                <a:solidFill>
                  <a:srgbClr val="333333"/>
                </a:solidFill>
                <a:latin typeface="+mn-ea"/>
              </a:rPr>
              <a:t>OpenWrt</a:t>
            </a:r>
            <a:r>
              <a:rPr lang="zh-CN" altLang="en-US" dirty="0">
                <a:solidFill>
                  <a:srgbClr val="333333"/>
                </a:solidFill>
                <a:latin typeface="+mn-ea"/>
              </a:rPr>
              <a:t>整个系统的配置集中化</a:t>
            </a:r>
            <a:r>
              <a:rPr lang="zh-CN" altLang="en-US" dirty="0" smtClean="0">
                <a:solidFill>
                  <a:srgbClr val="333333"/>
                </a:solidFill>
                <a:latin typeface="+mn-ea"/>
              </a:rPr>
              <a:t>。</a:t>
            </a:r>
            <a:endParaRPr lang="en-US" altLang="zh-CN" dirty="0" smtClean="0">
              <a:solidFill>
                <a:srgbClr val="333333"/>
              </a:solidFill>
              <a:latin typeface="+mn-ea"/>
            </a:endParaRPr>
          </a:p>
          <a:p>
            <a:endParaRPr lang="en-US" altLang="zh-CN" dirty="0">
              <a:solidFill>
                <a:srgbClr val="333333"/>
              </a:solidFill>
              <a:latin typeface="+mn-ea"/>
            </a:endParaRPr>
          </a:p>
          <a:p>
            <a:r>
              <a:rPr lang="zh-CN" altLang="en-US" dirty="0" smtClean="0">
                <a:solidFill>
                  <a:srgbClr val="333333"/>
                </a:solidFill>
                <a:latin typeface="+mn-ea"/>
              </a:rPr>
              <a:t>一些常用的</a:t>
            </a:r>
            <a:r>
              <a:rPr lang="en-US" altLang="zh-CN" dirty="0" smtClean="0">
                <a:solidFill>
                  <a:srgbClr val="333333"/>
                </a:solidFill>
                <a:latin typeface="+mn-ea"/>
              </a:rPr>
              <a:t>uci</a:t>
            </a:r>
            <a:r>
              <a:rPr lang="zh-CN" altLang="en-US" dirty="0" smtClean="0">
                <a:solidFill>
                  <a:srgbClr val="333333"/>
                </a:solidFill>
                <a:latin typeface="+mn-ea"/>
              </a:rPr>
              <a:t>文件如左所示</a:t>
            </a:r>
            <a:r>
              <a:rPr lang="en-US" altLang="zh-CN" dirty="0" smtClean="0">
                <a:solidFill>
                  <a:srgbClr val="333333"/>
                </a:solidFill>
                <a:latin typeface="+mn-ea"/>
              </a:rPr>
              <a:t>:</a:t>
            </a:r>
            <a:endParaRPr lang="zh-CN" altLang="en-US" dirty="0">
              <a:latin typeface="+mn-ea"/>
            </a:endParaRP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838712"/>
              </p:ext>
            </p:extLst>
          </p:nvPr>
        </p:nvGraphicFramePr>
        <p:xfrm>
          <a:off x="1495011" y="908720"/>
          <a:ext cx="4728840" cy="58326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8" name="工作表" r:id="rId4" imgW="4130111" imgH="5280589" progId="Excel.Sheet.12">
                  <p:embed/>
                </p:oleObj>
              </mc:Choice>
              <mc:Fallback>
                <p:oleObj name="工作表" r:id="rId4" imgW="4130111" imgH="528058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95011" y="908720"/>
                        <a:ext cx="4728840" cy="58326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 11"/>
          <p:cNvSpPr/>
          <p:nvPr/>
        </p:nvSpPr>
        <p:spPr>
          <a:xfrm>
            <a:off x="3790950" y="116632"/>
            <a:ext cx="4896544" cy="699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OpenWrt </a:t>
            </a:r>
            <a:r>
              <a:rPr lang="en-US" altLang="zh-CN" sz="3200" b="1" dirty="0" smtClean="0">
                <a:latin typeface="+mj-ea"/>
                <a:ea typeface="+mj-ea"/>
                <a:cs typeface="+mj-cs"/>
              </a:rPr>
              <a:t>uci</a:t>
            </a:r>
            <a:r>
              <a:rPr lang="zh-CN" altLang="en-US" sz="3200" b="1" dirty="0" smtClean="0">
                <a:latin typeface="+mj-ea"/>
                <a:ea typeface="+mj-ea"/>
                <a:cs typeface="+mj-cs"/>
              </a:rPr>
              <a:t>系统介绍</a:t>
            </a:r>
            <a:r>
              <a:rPr lang="en-US" altLang="zh-CN" sz="3200" b="1" dirty="0" smtClean="0">
                <a:latin typeface="+mj-ea"/>
                <a:ea typeface="+mj-ea"/>
                <a:cs typeface="+mj-cs"/>
              </a:rPr>
              <a:t>(1)</a:t>
            </a:r>
            <a:r>
              <a:rPr lang="en-US" altLang="zh-CN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5086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淘宝店chenying0907出品 1"/>
          <p:cNvSpPr/>
          <p:nvPr/>
        </p:nvSpPr>
        <p:spPr>
          <a:xfrm>
            <a:off x="1009650" y="1308321"/>
            <a:ext cx="10018265" cy="4784975"/>
          </a:xfrm>
          <a:prstGeom prst="rect">
            <a:avLst/>
          </a:prstGeom>
          <a:solidFill>
            <a:schemeClr val="bg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淘宝店chenying0907出品 8"/>
          <p:cNvGrpSpPr/>
          <p:nvPr/>
        </p:nvGrpSpPr>
        <p:grpSpPr>
          <a:xfrm>
            <a:off x="1461087" y="4000750"/>
            <a:ext cx="601671" cy="364354"/>
            <a:chOff x="940650" y="3924467"/>
            <a:chExt cx="601671" cy="364354"/>
          </a:xfrm>
          <a:solidFill>
            <a:schemeClr val="accent2"/>
          </a:solidFill>
        </p:grpSpPr>
        <p:sp>
          <p:nvSpPr>
            <p:cNvPr id="10" name="淘宝店chenying0907出品 9"/>
            <p:cNvSpPr/>
            <p:nvPr/>
          </p:nvSpPr>
          <p:spPr>
            <a:xfrm>
              <a:off x="940650" y="4112111"/>
              <a:ext cx="231797" cy="1767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0066CC"/>
                </a:solidFill>
              </a:endParaRPr>
            </a:p>
          </p:txBody>
        </p:sp>
        <p:sp>
          <p:nvSpPr>
            <p:cNvPr id="11" name="淘宝店chenying0907出品 10"/>
            <p:cNvSpPr/>
            <p:nvPr/>
          </p:nvSpPr>
          <p:spPr>
            <a:xfrm>
              <a:off x="1119921" y="3924467"/>
              <a:ext cx="422400" cy="246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圆角淘宝店chenying0907出品 12"/>
          <p:cNvSpPr/>
          <p:nvPr/>
        </p:nvSpPr>
        <p:spPr bwMode="auto">
          <a:xfrm>
            <a:off x="10740453" y="1552467"/>
            <a:ext cx="642942" cy="642942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4" name="圆角淘宝店chenying0907出品 13"/>
          <p:cNvSpPr/>
          <p:nvPr/>
        </p:nvSpPr>
        <p:spPr bwMode="auto">
          <a:xfrm>
            <a:off x="10954767" y="480897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5" name="圆角淘宝店chenying0907出品 14"/>
          <p:cNvSpPr/>
          <p:nvPr/>
        </p:nvSpPr>
        <p:spPr bwMode="auto">
          <a:xfrm>
            <a:off x="10240387" y="1052401"/>
            <a:ext cx="428628" cy="428628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圆角淘宝店chenying0907出品 15"/>
          <p:cNvSpPr/>
          <p:nvPr/>
        </p:nvSpPr>
        <p:spPr bwMode="auto">
          <a:xfrm>
            <a:off x="10526139" y="1338153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7" name="圆角淘宝店chenying0907出品 16"/>
          <p:cNvSpPr/>
          <p:nvPr/>
        </p:nvSpPr>
        <p:spPr bwMode="auto">
          <a:xfrm>
            <a:off x="11311957" y="1346453"/>
            <a:ext cx="511038" cy="428628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8" name="圆角淘宝店chenying0907出品 17"/>
          <p:cNvSpPr/>
          <p:nvPr/>
        </p:nvSpPr>
        <p:spPr bwMode="auto">
          <a:xfrm>
            <a:off x="1679830" y="895190"/>
            <a:ext cx="2015042" cy="769196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9" name="淘宝店chenying0907出品 5"/>
          <p:cNvSpPr txBox="1"/>
          <p:nvPr/>
        </p:nvSpPr>
        <p:spPr>
          <a:xfrm>
            <a:off x="1872187" y="914240"/>
            <a:ext cx="15922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chemeClr val="accent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前 言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29645" y="1844824"/>
            <a:ext cx="8057973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 smtClean="0">
                <a:solidFill>
                  <a:schemeClr val="bg2"/>
                </a:solidFill>
                <a:sym typeface="微软雅黑" pitchFamily="34" charset="-122"/>
              </a:rPr>
              <a:t>         </a:t>
            </a:r>
            <a:r>
              <a:rPr lang="en-US" altLang="zh-CN" dirty="0"/>
              <a:t>OpenWrt </a:t>
            </a:r>
            <a:r>
              <a:rPr lang="zh-CN" altLang="en-US" dirty="0"/>
              <a:t>项目是一个针对嵌入式设备的 </a:t>
            </a:r>
            <a:r>
              <a:rPr lang="en-US" altLang="zh-CN" dirty="0"/>
              <a:t>Linux </a:t>
            </a:r>
            <a:r>
              <a:rPr lang="zh-CN" altLang="en-US" dirty="0"/>
              <a:t>操作系统。</a:t>
            </a:r>
            <a:r>
              <a:rPr lang="en-US" altLang="zh-CN" dirty="0"/>
              <a:t>OpenWrt </a:t>
            </a:r>
            <a:r>
              <a:rPr lang="zh-CN" altLang="en-US" dirty="0"/>
              <a:t>不是一个单一且不可更改的固件，而是提供了具有软件包管理功能的完全可写的文件系统。这使您可以从供应商提供的应用范围和配置中解脱出来，并且让您通过使用适配任何应用的软件包来定制设备。对于开发人员来说，</a:t>
            </a:r>
            <a:r>
              <a:rPr lang="en-US" altLang="zh-CN" dirty="0"/>
              <a:t>OpenWrt </a:t>
            </a:r>
            <a:r>
              <a:rPr lang="zh-CN" altLang="en-US" dirty="0"/>
              <a:t>是一个无需围绕它构建完整固件就能开发应用程序的框架</a:t>
            </a:r>
            <a:r>
              <a:rPr lang="en-US" altLang="zh-CN" dirty="0"/>
              <a:t>; </a:t>
            </a:r>
            <a:r>
              <a:rPr lang="zh-CN" altLang="en-US" dirty="0"/>
              <a:t>对于普通用户来说，这意味着拥有了完全定制的能力，能以意想不到的方式使用该</a:t>
            </a:r>
            <a:r>
              <a:rPr lang="zh-CN" altLang="en-US" dirty="0" smtClean="0"/>
              <a:t>设备。</a:t>
            </a:r>
            <a:endParaRPr lang="en-US" altLang="zh-CN" dirty="0">
              <a:solidFill>
                <a:schemeClr val="bg2"/>
              </a:solidFill>
              <a:sym typeface="微软雅黑" pitchFamily="34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063" y="3910159"/>
            <a:ext cx="5184575" cy="1895105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879" y="3920344"/>
            <a:ext cx="2451215" cy="1874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6470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98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4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5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854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309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163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8413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913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413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90950" y="188640"/>
            <a:ext cx="4896544" cy="699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OpenWrt </a:t>
            </a:r>
            <a:r>
              <a:rPr lang="en-US" altLang="zh-CN" sz="3200" b="1" dirty="0" smtClean="0">
                <a:latin typeface="+mj-ea"/>
                <a:ea typeface="+mj-ea"/>
                <a:cs typeface="+mj-cs"/>
              </a:rPr>
              <a:t>uci</a:t>
            </a:r>
            <a:r>
              <a:rPr lang="zh-CN" altLang="en-US" sz="3200" b="1" dirty="0" smtClean="0">
                <a:latin typeface="+mj-ea"/>
                <a:ea typeface="+mj-ea"/>
                <a:cs typeface="+mj-cs"/>
              </a:rPr>
              <a:t>系统介绍</a:t>
            </a:r>
            <a:r>
              <a:rPr lang="en-US" altLang="zh-CN" sz="3200" b="1" dirty="0" smtClean="0">
                <a:latin typeface="+mj-ea"/>
                <a:ea typeface="+mj-ea"/>
                <a:cs typeface="+mj-cs"/>
              </a:rPr>
              <a:t>(2)</a:t>
            </a:r>
            <a:r>
              <a:rPr lang="en-US" altLang="zh-CN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98" y="1268760"/>
            <a:ext cx="9639300" cy="17526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50590" y="764704"/>
            <a:ext cx="37444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+mn-ea"/>
              </a:rPr>
              <a:t>u</a:t>
            </a:r>
            <a:r>
              <a:rPr lang="en-US" altLang="zh-CN" dirty="0" smtClean="0">
                <a:solidFill>
                  <a:srgbClr val="333333"/>
                </a:solidFill>
                <a:latin typeface="+mn-ea"/>
              </a:rPr>
              <a:t>ci</a:t>
            </a:r>
            <a:r>
              <a:rPr lang="zh-CN" altLang="en-US" dirty="0" smtClean="0">
                <a:solidFill>
                  <a:srgbClr val="333333"/>
                </a:solidFill>
                <a:latin typeface="+mn-ea"/>
              </a:rPr>
              <a:t>文件语法：</a:t>
            </a:r>
            <a:endParaRPr lang="zh-CN" altLang="en-US" dirty="0">
              <a:latin typeface="+mn-ea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478582" y="3021360"/>
            <a:ext cx="11463395" cy="35111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0" rIns="9144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/>
            </a:pP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 Neue"/>
              </a:rPr>
              <a:t>config 'example' 'test' 语句标志着一个节的开始。这里的配置类型是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555555"/>
                </a:solidFill>
                <a:effectLst/>
                <a:latin typeface="Arial Unicode MS" panose="020B0604020202020204" pitchFamily="34" charset="-122"/>
                <a:ea typeface="Menlo"/>
              </a:rPr>
              <a:t>example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Helvetica Neue"/>
              </a:rPr>
              <a:t>，配置名是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555555"/>
                </a:solidFill>
                <a:effectLst/>
                <a:latin typeface="Arial Unicode MS" panose="020B0604020202020204" pitchFamily="34" charset="-122"/>
                <a:ea typeface="Menlo"/>
              </a:rPr>
              <a:t>test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Helvetica Neue"/>
              </a:rPr>
              <a:t>。配置中也允许出现匿名节，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Helvetica Neue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600" dirty="0" smtClean="0">
                <a:solidFill>
                  <a:srgbClr val="333333"/>
                </a:solidFill>
                <a:ea typeface="Helvetica Neue"/>
              </a:rPr>
              <a:t>    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Helvetica Neue"/>
              </a:rPr>
              <a:t>即自定义了配置类型，而没有配置名的节。配置类型对应配置处理程序来说是十分重要的，因为配置程序需要根据这些</a:t>
            </a: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Helvetica Neue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600" dirty="0" smtClean="0">
                <a:solidFill>
                  <a:srgbClr val="333333"/>
                </a:solidFill>
                <a:ea typeface="Helvetica Neue"/>
              </a:rPr>
              <a:t>    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Helvetica Neue"/>
              </a:rPr>
              <a:t>信息来处理这些配置项。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Helvetica Neue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 Neue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/>
            </a:pP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555555"/>
                </a:solidFill>
                <a:effectLst/>
                <a:latin typeface="Arial Unicode MS" panose="020B0604020202020204" pitchFamily="34" charset="-122"/>
                <a:ea typeface="Menlo"/>
              </a:rPr>
              <a:t>option 'string' 'some value' 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Helvetica Neue"/>
              </a:rPr>
              <a:t>和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 Neue"/>
              </a:rPr>
              <a:t> 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555555"/>
                </a:solidFill>
                <a:effectLst/>
                <a:latin typeface="Arial Unicode MS" panose="020B0604020202020204" pitchFamily="34" charset="-122"/>
                <a:ea typeface="Menlo"/>
              </a:rPr>
              <a:t>option 'boolean' '1' 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Helvetica Neue"/>
              </a:rPr>
              <a:t>定义了一些简单值。文本选项和布尔选项在语法上并没有差异。布尔选项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Helvetica Neue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600" dirty="0">
                <a:solidFill>
                  <a:srgbClr val="333333"/>
                </a:solidFill>
                <a:ea typeface="Helvetica Neue"/>
              </a:rPr>
              <a:t> </a:t>
            </a:r>
            <a:r>
              <a:rPr lang="en-US" altLang="zh-CN" sz="1600" dirty="0" smtClean="0">
                <a:solidFill>
                  <a:srgbClr val="333333"/>
                </a:solidFill>
                <a:ea typeface="Helvetica Neue"/>
              </a:rPr>
              <a:t>    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Helvetica Neue"/>
              </a:rPr>
              <a:t>中可以用'0' ， 'no'， 'off'， 或者'false'来表示false值，或者也可以用'1'， 'yes'，'on'或者'true'来表示真值。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Helvetica Neue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 Neue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/>
            </a:pP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 Neue"/>
              </a:rPr>
              <a:t>以list关键字开头的多个行，可用于定义包含多个值的选项。所有共享一个名称的list语句，会组装形成一个值列表，列表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 Neue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600" dirty="0">
                <a:solidFill>
                  <a:srgbClr val="333333"/>
                </a:solidFill>
                <a:latin typeface="Arial" panose="020B0604020202020204" pitchFamily="34" charset="0"/>
                <a:ea typeface="Helvetica Neue"/>
              </a:rPr>
              <a:t> </a:t>
            </a:r>
            <a:r>
              <a:rPr lang="en-US" altLang="zh-CN" sz="1600" dirty="0" smtClean="0">
                <a:solidFill>
                  <a:srgbClr val="333333"/>
                </a:solidFill>
                <a:latin typeface="Arial" panose="020B0604020202020204" pitchFamily="34" charset="0"/>
                <a:ea typeface="Helvetica Neue"/>
              </a:rPr>
              <a:t>  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 Neue"/>
              </a:rPr>
              <a:t>中每个值出现的顺序，和它在配置文件中的顺序相同。如上例种中，列表的名称是'collection'，它包含了两个值，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 Neue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600" dirty="0" smtClean="0">
                <a:solidFill>
                  <a:srgbClr val="333333"/>
                </a:solidFill>
                <a:latin typeface="Arial" panose="020B0604020202020204" pitchFamily="34" charset="0"/>
                <a:ea typeface="Helvetica Neue"/>
              </a:rPr>
              <a:t>   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 Neue"/>
              </a:rPr>
              <a:t>即'first item'和'second item'。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 Neue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 Neue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/>
            </a:pP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 Neue"/>
              </a:rPr>
              <a:t>'option'和'list'语句的缩进可以增加配置文件的可读性，但是在语法不是必须的。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759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90950" y="188640"/>
            <a:ext cx="5040560" cy="699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OpenWrt </a:t>
            </a:r>
            <a:r>
              <a:rPr lang="en-US" altLang="zh-CN" sz="3200" b="1" dirty="0" smtClean="0">
                <a:latin typeface="+mj-ea"/>
                <a:ea typeface="+mj-ea"/>
                <a:cs typeface="+mj-cs"/>
              </a:rPr>
              <a:t>uci</a:t>
            </a:r>
            <a:r>
              <a:rPr lang="zh-CN" altLang="en-US" sz="3200" b="1" dirty="0" smtClean="0">
                <a:latin typeface="+mj-ea"/>
                <a:ea typeface="+mj-ea"/>
                <a:cs typeface="+mj-cs"/>
              </a:rPr>
              <a:t>系统介绍</a:t>
            </a:r>
            <a:r>
              <a:rPr lang="en-US" altLang="zh-CN" sz="3200" b="1" dirty="0" smtClean="0">
                <a:latin typeface="+mj-ea"/>
                <a:ea typeface="+mj-ea"/>
                <a:cs typeface="+mj-cs"/>
              </a:rPr>
              <a:t>(3)</a:t>
            </a:r>
            <a:r>
              <a:rPr lang="en-US" altLang="zh-CN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646" y="980729"/>
            <a:ext cx="8827616" cy="54005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54646" y="6473783"/>
            <a:ext cx="7925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示例用法，参考：https</a:t>
            </a:r>
            <a:r>
              <a:rPr lang="zh-CN" altLang="en-US" dirty="0"/>
              <a:t>://blog.csdn.net/qq_41453285/article/details/102527800</a:t>
            </a:r>
          </a:p>
        </p:txBody>
      </p:sp>
    </p:spTree>
    <p:extLst>
      <p:ext uri="{BB962C8B-B14F-4D97-AF65-F5344CB8AC3E}">
        <p14:creationId xmlns:p14="http://schemas.microsoft.com/office/powerpoint/2010/main" val="65483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90950" y="116632"/>
            <a:ext cx="4968552" cy="699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OpenWrt </a:t>
            </a:r>
            <a:r>
              <a:rPr lang="zh-CN" altLang="en-US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网络</a:t>
            </a: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-netifd(1)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  <p:pic>
        <p:nvPicPr>
          <p:cNvPr id="3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646" y="980728"/>
            <a:ext cx="9996985" cy="366556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54647" y="5013176"/>
            <a:ext cx="99969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/>
              <a:t>Netifd</a:t>
            </a:r>
            <a:r>
              <a:rPr lang="zh-CN" altLang="en-US" sz="1400" dirty="0" smtClean="0"/>
              <a:t>是进行</a:t>
            </a:r>
            <a:r>
              <a:rPr lang="zh-CN" altLang="en-US" sz="1400" dirty="0"/>
              <a:t>网络配置的守护进程，基本上所有网络接口设置以及内核的</a:t>
            </a:r>
            <a:r>
              <a:rPr lang="en-US" altLang="zh-CN" sz="1400" dirty="0"/>
              <a:t>netlink</a:t>
            </a:r>
            <a:r>
              <a:rPr lang="zh-CN" altLang="en-US" sz="1400" dirty="0"/>
              <a:t>事件都可以由</a:t>
            </a:r>
            <a:r>
              <a:rPr lang="en-US" altLang="zh-CN" sz="1400" dirty="0"/>
              <a:t>netifd</a:t>
            </a:r>
            <a:r>
              <a:rPr lang="zh-CN" altLang="en-US" sz="1400" dirty="0"/>
              <a:t>来处理完成。在启动</a:t>
            </a:r>
            <a:r>
              <a:rPr lang="en-US" altLang="zh-CN" sz="1400" dirty="0" err="1"/>
              <a:t>netifd</a:t>
            </a:r>
            <a:r>
              <a:rPr lang="zh-CN" altLang="en-US" sz="1400" dirty="0" smtClean="0"/>
              <a:t>之前</a:t>
            </a:r>
            <a:r>
              <a:rPr lang="zh-CN" altLang="en-US" sz="1400" dirty="0"/>
              <a:t>，</a:t>
            </a:r>
            <a:r>
              <a:rPr lang="zh-CN" altLang="en-US" sz="1400" dirty="0" smtClean="0"/>
              <a:t>用户</a:t>
            </a:r>
            <a:r>
              <a:rPr lang="zh-CN" altLang="en-US" sz="1400" dirty="0"/>
              <a:t>需要将所需的配置写入</a:t>
            </a:r>
            <a:r>
              <a:rPr lang="en-US" altLang="zh-CN" sz="1400" dirty="0"/>
              <a:t>uci</a:t>
            </a:r>
            <a:r>
              <a:rPr lang="zh-CN" altLang="en-US" sz="1400" dirty="0"/>
              <a:t>配置文件</a:t>
            </a:r>
            <a:r>
              <a:rPr lang="en-US" altLang="zh-CN" sz="1400" dirty="0"/>
              <a:t>/etc/config/network</a:t>
            </a:r>
            <a:r>
              <a:rPr lang="zh-CN" altLang="en-US" sz="1400" dirty="0"/>
              <a:t>中，以告知</a:t>
            </a:r>
            <a:r>
              <a:rPr lang="en-US" altLang="zh-CN" sz="1400" dirty="0"/>
              <a:t>netifd</a:t>
            </a:r>
            <a:r>
              <a:rPr lang="zh-CN" altLang="en-US" sz="1400" dirty="0"/>
              <a:t>如何设置这些网络接口，如</a:t>
            </a:r>
            <a:r>
              <a:rPr lang="en-US" altLang="zh-CN" sz="1400" dirty="0"/>
              <a:t>IP</a:t>
            </a:r>
            <a:r>
              <a:rPr lang="zh-CN" altLang="en-US" sz="1400" dirty="0"/>
              <a:t>地址、上网类型等。如果在</a:t>
            </a:r>
            <a:r>
              <a:rPr lang="en-US" altLang="zh-CN" sz="1400" dirty="0"/>
              <a:t>netifd</a:t>
            </a:r>
            <a:r>
              <a:rPr lang="zh-CN" altLang="en-US" sz="1400" dirty="0"/>
              <a:t>运行过程中需要修改配置，则只需更新并保存</a:t>
            </a:r>
            <a:r>
              <a:rPr lang="en-US" altLang="zh-CN" sz="1400" dirty="0"/>
              <a:t>/etc/config/network</a:t>
            </a:r>
            <a:r>
              <a:rPr lang="zh-CN" altLang="en-US" sz="1400" dirty="0"/>
              <a:t>，执行</a:t>
            </a:r>
            <a:r>
              <a:rPr lang="en-US" altLang="zh-CN" sz="1400" dirty="0"/>
              <a:t>/etc/</a:t>
            </a:r>
            <a:r>
              <a:rPr lang="en-US" altLang="zh-CN" sz="1400" dirty="0" err="1"/>
              <a:t>init.d</a:t>
            </a:r>
            <a:r>
              <a:rPr lang="en-US" altLang="zh-CN" sz="1400" dirty="0"/>
              <a:t>/network reload</a:t>
            </a:r>
            <a:r>
              <a:rPr lang="zh-CN" altLang="en-US" sz="1400" dirty="0"/>
              <a:t>，</a:t>
            </a:r>
            <a:r>
              <a:rPr lang="en-US" altLang="zh-CN" sz="1400" dirty="0"/>
              <a:t>netifd</a:t>
            </a:r>
            <a:r>
              <a:rPr lang="zh-CN" altLang="en-US" sz="1400" dirty="0"/>
              <a:t>便可根据配置文件差异快速地完成网络接口的更新。</a:t>
            </a:r>
          </a:p>
        </p:txBody>
      </p:sp>
    </p:spTree>
    <p:extLst>
      <p:ext uri="{BB962C8B-B14F-4D97-AF65-F5344CB8AC3E}">
        <p14:creationId xmlns:p14="http://schemas.microsoft.com/office/powerpoint/2010/main" val="247481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90950" y="188640"/>
            <a:ext cx="4896544" cy="699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OpenWrt </a:t>
            </a:r>
            <a:r>
              <a:rPr lang="zh-CN" altLang="en-US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网络</a:t>
            </a: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-</a:t>
            </a:r>
            <a:r>
              <a:rPr lang="en-US" altLang="zh-CN" sz="3200" b="1" dirty="0" err="1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netifd</a:t>
            </a:r>
            <a:r>
              <a:rPr lang="en-US" altLang="zh-CN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(2)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35166" y="1664777"/>
            <a:ext cx="4608512" cy="2264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netifd</a:t>
            </a:r>
            <a:r>
              <a:rPr lang="zh-CN" altLang="en-US" sz="1600" dirty="0">
                <a:latin typeface="+mn-ea"/>
              </a:rPr>
              <a:t>配置网络</a:t>
            </a:r>
            <a:r>
              <a:rPr lang="zh-CN" altLang="en-US" sz="1600" dirty="0" smtClean="0">
                <a:latin typeface="+mn-ea"/>
              </a:rPr>
              <a:t>，以</a:t>
            </a:r>
            <a:r>
              <a:rPr lang="en-US" altLang="zh-CN" sz="1600" dirty="0">
                <a:latin typeface="+mn-ea"/>
              </a:rPr>
              <a:t>interface</a:t>
            </a:r>
            <a:r>
              <a:rPr lang="zh-CN" altLang="en-US" sz="1600" dirty="0">
                <a:latin typeface="+mn-ea"/>
              </a:rPr>
              <a:t>为</a:t>
            </a:r>
            <a:r>
              <a:rPr lang="zh-CN" altLang="en-US" sz="1600" dirty="0" smtClean="0">
                <a:latin typeface="+mn-ea"/>
              </a:rPr>
              <a:t>中心创建</a:t>
            </a:r>
            <a:r>
              <a:rPr lang="zh-CN" altLang="en-US" sz="1600" dirty="0">
                <a:latin typeface="+mn-ea"/>
              </a:rPr>
              <a:t>一</a:t>
            </a:r>
            <a:r>
              <a:rPr lang="zh-CN" altLang="en-US" sz="1600" dirty="0" smtClean="0">
                <a:latin typeface="+mn-ea"/>
              </a:rPr>
              <a:t>个名为</a:t>
            </a:r>
            <a:r>
              <a:rPr lang="en-US" altLang="zh-CN" sz="1600" dirty="0" smtClean="0">
                <a:latin typeface="+mn-ea"/>
              </a:rPr>
              <a:t>wan</a:t>
            </a:r>
            <a:r>
              <a:rPr lang="zh-CN" altLang="en-US" sz="1600" dirty="0" smtClean="0">
                <a:latin typeface="+mn-ea"/>
              </a:rPr>
              <a:t>的</a:t>
            </a:r>
            <a:r>
              <a:rPr lang="en-US" altLang="zh-CN" sz="1600" dirty="0" smtClean="0">
                <a:latin typeface="+mn-ea"/>
              </a:rPr>
              <a:t>interface</a:t>
            </a:r>
            <a:r>
              <a:rPr lang="zh-CN" altLang="en-US" sz="1600" dirty="0" smtClean="0">
                <a:latin typeface="+mn-ea"/>
              </a:rPr>
              <a:t>，并</a:t>
            </a:r>
            <a:r>
              <a:rPr lang="zh-CN" altLang="en-US" sz="1600" dirty="0">
                <a:latin typeface="+mn-ea"/>
              </a:rPr>
              <a:t>指明其依赖的实际网络设备</a:t>
            </a:r>
            <a:r>
              <a:rPr lang="zh-CN" altLang="en-US" sz="1600" dirty="0" smtClean="0">
                <a:latin typeface="+mn-ea"/>
              </a:rPr>
              <a:t>（</a:t>
            </a:r>
            <a:r>
              <a:rPr lang="en-US" altLang="zh-CN" sz="1600" dirty="0" smtClean="0">
                <a:latin typeface="+mn-ea"/>
              </a:rPr>
              <a:t>device eth0</a:t>
            </a:r>
            <a:r>
              <a:rPr lang="zh-CN" altLang="en-US" sz="1600" dirty="0" smtClean="0">
                <a:latin typeface="+mn-ea"/>
              </a:rPr>
              <a:t>），</a:t>
            </a:r>
            <a:r>
              <a:rPr lang="zh-CN" altLang="en-US" sz="1600" dirty="0">
                <a:latin typeface="+mn-ea"/>
              </a:rPr>
              <a:t>及其绑定的上网方式（</a:t>
            </a:r>
            <a:r>
              <a:rPr lang="en-US" altLang="zh-CN" sz="1600" dirty="0">
                <a:latin typeface="+mn-ea"/>
              </a:rPr>
              <a:t>proto </a:t>
            </a:r>
            <a:r>
              <a:rPr lang="en-US" altLang="zh-CN" sz="1600" dirty="0" smtClean="0">
                <a:latin typeface="+mn-ea"/>
              </a:rPr>
              <a:t>handler </a:t>
            </a:r>
            <a:r>
              <a:rPr lang="zh-CN" altLang="en-US" sz="1600" dirty="0" smtClean="0">
                <a:latin typeface="+mn-ea"/>
              </a:rPr>
              <a:t>：</a:t>
            </a:r>
            <a:r>
              <a:rPr lang="en-US" altLang="zh-CN" sz="1600" dirty="0" smtClean="0">
                <a:latin typeface="+mn-ea"/>
              </a:rPr>
              <a:t>static</a:t>
            </a:r>
            <a:r>
              <a:rPr lang="zh-CN" altLang="en-US" sz="1600" dirty="0" smtClean="0">
                <a:latin typeface="+mn-ea"/>
              </a:rPr>
              <a:t>）。当</a:t>
            </a:r>
            <a:r>
              <a:rPr lang="zh-CN" altLang="en-US" sz="1600" dirty="0">
                <a:latin typeface="+mn-ea"/>
              </a:rPr>
              <a:t>网络状态发生变化时，这三者之间也能相互通知（事件通知或引用计数）以完成自身状态的</a:t>
            </a:r>
            <a:r>
              <a:rPr lang="zh-CN" altLang="en-US" sz="1600" dirty="0" smtClean="0">
                <a:latin typeface="+mn-ea"/>
              </a:rPr>
              <a:t>转换。</a:t>
            </a:r>
            <a:endParaRPr lang="en-US" altLang="zh-CN" sz="1600" dirty="0" smtClean="0"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54646" y="1664777"/>
            <a:ext cx="309634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配置示例</a:t>
            </a:r>
            <a:r>
              <a:rPr lang="en-US" altLang="zh-CN" sz="1600" dirty="0" smtClean="0"/>
              <a:t>:/</a:t>
            </a:r>
            <a:r>
              <a:rPr lang="en-US" altLang="zh-CN" sz="1600" dirty="0" smtClean="0">
                <a:latin typeface="+mn-ea"/>
              </a:rPr>
              <a:t>etc/config/network</a:t>
            </a:r>
          </a:p>
          <a:p>
            <a:r>
              <a:rPr lang="en-US" altLang="zh-CN" sz="1600" dirty="0" smtClean="0"/>
              <a:t>config </a:t>
            </a:r>
            <a:r>
              <a:rPr lang="en-US" altLang="zh-CN" sz="1600" dirty="0"/>
              <a:t>interface 'wan'    </a:t>
            </a:r>
            <a:endParaRPr lang="en-US" altLang="zh-CN" sz="1600" dirty="0" smtClean="0"/>
          </a:p>
          <a:p>
            <a:pPr lvl="1"/>
            <a:r>
              <a:rPr lang="en-US" altLang="zh-CN" sz="1600" dirty="0" smtClean="0"/>
              <a:t>option </a:t>
            </a:r>
            <a:r>
              <a:rPr lang="en-US" altLang="zh-CN" sz="1600" dirty="0"/>
              <a:t>ifname 'eth0'    </a:t>
            </a:r>
            <a:endParaRPr lang="en-US" altLang="zh-CN" sz="1600" dirty="0" smtClean="0"/>
          </a:p>
          <a:p>
            <a:pPr lvl="1"/>
            <a:r>
              <a:rPr lang="en-US" altLang="zh-CN" sz="1600" dirty="0" smtClean="0"/>
              <a:t>option </a:t>
            </a:r>
            <a:r>
              <a:rPr lang="en-US" altLang="zh-CN" sz="1600" dirty="0"/>
              <a:t>proto 'static'    </a:t>
            </a:r>
            <a:endParaRPr lang="en-US" altLang="zh-CN" sz="1600" dirty="0" smtClean="0"/>
          </a:p>
          <a:p>
            <a:pPr lvl="1"/>
            <a:r>
              <a:rPr lang="en-US" altLang="zh-CN" sz="1600" dirty="0" smtClean="0"/>
              <a:t>option </a:t>
            </a:r>
            <a:r>
              <a:rPr lang="en-US" altLang="zh-CN" sz="1600" dirty="0"/>
              <a:t>mtu '1500'    </a:t>
            </a:r>
            <a:endParaRPr lang="en-US" altLang="zh-CN" sz="1600" dirty="0" smtClean="0"/>
          </a:p>
          <a:p>
            <a:pPr lvl="1"/>
            <a:r>
              <a:rPr lang="en-US" altLang="zh-CN" sz="1600" dirty="0" smtClean="0"/>
              <a:t>option </a:t>
            </a:r>
            <a:r>
              <a:rPr lang="en-US" altLang="zh-CN" sz="1600" dirty="0"/>
              <a:t>auto '1'    </a:t>
            </a:r>
            <a:endParaRPr lang="en-US" altLang="zh-CN" sz="1600" dirty="0" smtClean="0"/>
          </a:p>
          <a:p>
            <a:pPr lvl="1"/>
            <a:r>
              <a:rPr lang="en-US" altLang="zh-CN" sz="1600" dirty="0" smtClean="0"/>
              <a:t>option </a:t>
            </a:r>
            <a:r>
              <a:rPr lang="en-US" altLang="zh-CN" sz="1600" dirty="0"/>
              <a:t>netmask '255.255.255.0'    option ipaddr '192.168.1.100'       option gateway '192.168.1.1'    </a:t>
            </a:r>
            <a:endParaRPr lang="en-US" altLang="zh-CN" sz="1600" dirty="0" smtClean="0"/>
          </a:p>
          <a:p>
            <a:pPr lvl="1"/>
            <a:r>
              <a:rPr lang="en-US" altLang="zh-CN" sz="1600" dirty="0" smtClean="0"/>
              <a:t>option </a:t>
            </a:r>
            <a:r>
              <a:rPr lang="en-US" altLang="zh-CN" sz="1600" dirty="0" err="1"/>
              <a:t>dns</a:t>
            </a:r>
            <a:r>
              <a:rPr lang="en-US" altLang="zh-CN" sz="1600" dirty="0"/>
              <a:t> '8.8.8.8'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8550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90950" y="188640"/>
            <a:ext cx="4608512" cy="699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OpenWrt </a:t>
            </a:r>
            <a:r>
              <a:rPr lang="zh-CN" altLang="en-US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网络</a:t>
            </a:r>
            <a:r>
              <a:rPr lang="en-US" altLang="zh-CN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-</a:t>
            </a:r>
            <a:r>
              <a:rPr lang="en-US" altLang="zh-CN" sz="3200" b="1" dirty="0" smtClean="0">
                <a:latin typeface="+mj-ea"/>
                <a:ea typeface="+mj-ea"/>
                <a:cs typeface="+mj-cs"/>
              </a:rPr>
              <a:t>WiFi(1)</a:t>
            </a:r>
            <a:r>
              <a:rPr lang="en-US" altLang="zh-CN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441558" y="1916832"/>
            <a:ext cx="2429512" cy="1008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latin typeface="+mn-ea"/>
              </a:rPr>
              <a:t>Wifi</a:t>
            </a:r>
            <a:r>
              <a:rPr lang="en-US" altLang="zh-CN" dirty="0" smtClean="0">
                <a:latin typeface="+mn-ea"/>
              </a:rPr>
              <a:t> Chip Power up </a:t>
            </a:r>
            <a:endParaRPr lang="zh-CN" altLang="en-US" dirty="0" smtClean="0">
              <a:latin typeface="+mn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7175326" y="1916832"/>
            <a:ext cx="3024336" cy="1008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latin typeface="+mn-ea"/>
              </a:rPr>
              <a:t>Wifi</a:t>
            </a:r>
            <a:r>
              <a:rPr lang="en-US" altLang="zh-CN" dirty="0" smtClean="0">
                <a:latin typeface="+mn-ea"/>
              </a:rPr>
              <a:t> detect</a:t>
            </a:r>
          </a:p>
          <a:p>
            <a:pPr algn="ctr"/>
            <a:r>
              <a:rPr lang="zh-CN" altLang="en-US" dirty="0" smtClean="0">
                <a:latin typeface="+mn-ea"/>
              </a:rPr>
              <a:t>驱动加载，产生</a:t>
            </a:r>
            <a:r>
              <a:rPr lang="en-US" altLang="zh-CN" dirty="0" smtClean="0">
                <a:latin typeface="+mn-ea"/>
              </a:rPr>
              <a:t> /etc/config/wireless </a:t>
            </a:r>
            <a:endParaRPr lang="zh-CN" altLang="en-US" dirty="0" smtClean="0">
              <a:latin typeface="+mn-ea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7175326" y="3618148"/>
            <a:ext cx="3024336" cy="10349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n-ea"/>
              </a:rPr>
              <a:t> </a:t>
            </a:r>
            <a:r>
              <a:rPr lang="en-US" altLang="zh-CN" dirty="0" err="1" smtClean="0">
                <a:latin typeface="+mn-ea"/>
              </a:rPr>
              <a:t>Wifi</a:t>
            </a:r>
            <a:r>
              <a:rPr lang="en-US" altLang="zh-CN" dirty="0" smtClean="0">
                <a:latin typeface="+mn-ea"/>
              </a:rPr>
              <a:t> Interface Bring up</a:t>
            </a:r>
          </a:p>
          <a:p>
            <a:pPr algn="ctr"/>
            <a:r>
              <a:rPr lang="en-US" altLang="zh-CN" dirty="0" smtClean="0">
                <a:latin typeface="+mn-ea"/>
              </a:rPr>
              <a:t>(wifi0 wifi1)</a:t>
            </a:r>
            <a:endParaRPr lang="zh-CN" altLang="en-US" dirty="0" smtClean="0">
              <a:latin typeface="+mn-ea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2494806" y="3618148"/>
            <a:ext cx="2429512" cy="10349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n-ea"/>
              </a:rPr>
              <a:t> </a:t>
            </a:r>
            <a:r>
              <a:rPr lang="en-US" altLang="zh-CN" dirty="0" err="1" smtClean="0">
                <a:latin typeface="+mn-ea"/>
              </a:rPr>
              <a:t>Wifi</a:t>
            </a:r>
            <a:r>
              <a:rPr lang="en-US" altLang="zh-CN" dirty="0" smtClean="0">
                <a:latin typeface="+mn-ea"/>
              </a:rPr>
              <a:t> VAP Bring up</a:t>
            </a:r>
          </a:p>
          <a:p>
            <a:pPr algn="ctr"/>
            <a:r>
              <a:rPr lang="en-US" altLang="zh-CN" dirty="0" smtClean="0">
                <a:latin typeface="+mn-ea"/>
              </a:rPr>
              <a:t>(ath0 ath1)</a:t>
            </a:r>
            <a:endParaRPr lang="zh-CN" altLang="en-US" dirty="0" smtClean="0">
              <a:latin typeface="+mn-ea"/>
            </a:endParaRPr>
          </a:p>
        </p:txBody>
      </p:sp>
      <p:cxnSp>
        <p:nvCxnSpPr>
          <p:cNvPr id="7" name="直接箭头连接符 6"/>
          <p:cNvCxnSpPr>
            <a:stCxn id="3" idx="3"/>
            <a:endCxn id="4" idx="1"/>
          </p:cNvCxnSpPr>
          <p:nvPr/>
        </p:nvCxnSpPr>
        <p:spPr>
          <a:xfrm>
            <a:off x="4871070" y="2420888"/>
            <a:ext cx="230425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4" idx="2"/>
            <a:endCxn id="5" idx="0"/>
          </p:cNvCxnSpPr>
          <p:nvPr/>
        </p:nvCxnSpPr>
        <p:spPr>
          <a:xfrm>
            <a:off x="8687494" y="2924944"/>
            <a:ext cx="0" cy="6932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5" idx="1"/>
            <a:endCxn id="6" idx="3"/>
          </p:cNvCxnSpPr>
          <p:nvPr/>
        </p:nvCxnSpPr>
        <p:spPr>
          <a:xfrm flipH="1">
            <a:off x="4924318" y="4135642"/>
            <a:ext cx="225100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71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90950" y="188640"/>
            <a:ext cx="4536504" cy="699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OpenWrt </a:t>
            </a:r>
            <a:r>
              <a:rPr lang="zh-CN" altLang="en-US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网络</a:t>
            </a:r>
            <a:r>
              <a:rPr lang="en-US" altLang="zh-CN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-</a:t>
            </a:r>
            <a:r>
              <a:rPr lang="en-US" altLang="zh-CN" sz="3200" b="1" dirty="0" smtClean="0">
                <a:latin typeface="+mj-ea"/>
                <a:ea typeface="+mj-ea"/>
                <a:cs typeface="+mj-cs"/>
              </a:rPr>
              <a:t>WiFi(2)</a:t>
            </a:r>
            <a:r>
              <a:rPr lang="en-US" altLang="zh-CN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7188" y="1160592"/>
            <a:ext cx="66361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Enable WiFi: </a:t>
            </a:r>
          </a:p>
          <a:p>
            <a:r>
              <a:rPr lang="en-US" altLang="zh-CN" dirty="0" smtClean="0"/>
              <a:t>1. </a:t>
            </a:r>
            <a:r>
              <a:rPr lang="zh-CN" altLang="en-US" dirty="0" smtClean="0"/>
              <a:t>修改</a:t>
            </a:r>
            <a:r>
              <a:rPr lang="en-US" altLang="zh-CN" dirty="0" smtClean="0"/>
              <a:t>UCI</a:t>
            </a:r>
            <a:r>
              <a:rPr lang="zh-CN" altLang="en-US" dirty="0" smtClean="0"/>
              <a:t>文件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a)  </a:t>
            </a:r>
            <a:r>
              <a:rPr lang="zh-CN" altLang="en-US" dirty="0" smtClean="0"/>
              <a:t>直接编辑</a:t>
            </a:r>
            <a:r>
              <a:rPr lang="en-US" altLang="zh-CN" dirty="0" smtClean="0"/>
              <a:t>wireless</a:t>
            </a:r>
            <a:r>
              <a:rPr lang="zh-CN" altLang="en-US" dirty="0" smtClean="0"/>
              <a:t>文件，将</a:t>
            </a:r>
            <a:r>
              <a:rPr lang="en-US" altLang="zh-CN" dirty="0" smtClean="0"/>
              <a:t>option disabled </a:t>
            </a:r>
            <a:r>
              <a:rPr lang="zh-CN" altLang="en-US" dirty="0" smtClean="0"/>
              <a:t>‘</a:t>
            </a:r>
            <a:r>
              <a:rPr lang="en-US" altLang="zh-CN" dirty="0" smtClean="0"/>
              <a:t>1</a:t>
            </a:r>
            <a:r>
              <a:rPr lang="zh-CN" altLang="en-US" dirty="0" smtClean="0"/>
              <a:t>’</a:t>
            </a:r>
            <a:r>
              <a:rPr lang="zh-CN" altLang="en-US" dirty="0"/>
              <a:t>删</a:t>
            </a:r>
            <a:r>
              <a:rPr lang="zh-CN" altLang="en-US" dirty="0" smtClean="0"/>
              <a:t>掉</a:t>
            </a:r>
            <a:r>
              <a:rPr lang="en-US" altLang="zh-CN" dirty="0"/>
              <a:t>	</a:t>
            </a:r>
            <a:endParaRPr lang="en-US" altLang="zh-CN" dirty="0" smtClean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309" y="2132856"/>
            <a:ext cx="6288396" cy="1800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008" y="4700341"/>
            <a:ext cx="6867178" cy="960907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482402" y="4341403"/>
            <a:ext cx="8565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	</a:t>
            </a:r>
            <a:r>
              <a:rPr lang="en-US" altLang="zh-CN" dirty="0" smtClean="0"/>
              <a:t>b)  </a:t>
            </a:r>
            <a:r>
              <a:rPr lang="zh-CN" altLang="en-US" dirty="0" smtClean="0"/>
              <a:t>在</a:t>
            </a:r>
            <a:r>
              <a:rPr lang="en-US" altLang="zh-CN" dirty="0"/>
              <a:t>web</a:t>
            </a:r>
            <a:r>
              <a:rPr lang="zh-CN" altLang="en-US" dirty="0"/>
              <a:t>中点击</a:t>
            </a:r>
            <a:r>
              <a:rPr lang="en-US" altLang="zh-CN" dirty="0"/>
              <a:t>Enable</a:t>
            </a:r>
            <a:r>
              <a:rPr lang="zh-CN" altLang="en-US" dirty="0"/>
              <a:t>，会通过</a:t>
            </a:r>
            <a:r>
              <a:rPr lang="en-US" altLang="zh-CN" dirty="0"/>
              <a:t>luci</a:t>
            </a:r>
            <a:r>
              <a:rPr lang="zh-CN" altLang="en-US" dirty="0"/>
              <a:t>与</a:t>
            </a:r>
            <a:r>
              <a:rPr lang="en-US" altLang="zh-CN" dirty="0"/>
              <a:t>uci</a:t>
            </a:r>
            <a:r>
              <a:rPr lang="zh-CN" altLang="en-US" dirty="0"/>
              <a:t>将</a:t>
            </a:r>
            <a:r>
              <a:rPr lang="en-US" altLang="zh-CN" dirty="0"/>
              <a:t>wireless</a:t>
            </a:r>
            <a:r>
              <a:rPr lang="zh-CN" altLang="en-US" dirty="0"/>
              <a:t>中</a:t>
            </a:r>
            <a:r>
              <a:rPr lang="en-US" altLang="zh-CN" dirty="0"/>
              <a:t>option disabled ‘1’ </a:t>
            </a:r>
            <a:r>
              <a:rPr lang="zh-CN" altLang="en-US" dirty="0"/>
              <a:t>删掉</a:t>
            </a:r>
            <a:r>
              <a:rPr lang="zh-CN" altLang="en-US" sz="1200" dirty="0" smtClean="0"/>
              <a:t>。</a:t>
            </a:r>
            <a:endParaRPr lang="en-US" altLang="zh-CN" sz="1200" dirty="0"/>
          </a:p>
        </p:txBody>
      </p:sp>
      <p:sp>
        <p:nvSpPr>
          <p:cNvPr id="18" name="文本框 17"/>
          <p:cNvSpPr txBox="1"/>
          <p:nvPr/>
        </p:nvSpPr>
        <p:spPr>
          <a:xfrm>
            <a:off x="622598" y="5867371"/>
            <a:ext cx="5436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2. </a:t>
            </a:r>
            <a:r>
              <a:rPr lang="zh-CN" altLang="en-US" dirty="0" smtClean="0"/>
              <a:t>重启</a:t>
            </a:r>
            <a:r>
              <a:rPr lang="en-US" altLang="zh-CN" dirty="0" smtClean="0"/>
              <a:t>network /etc/</a:t>
            </a:r>
            <a:r>
              <a:rPr lang="en-US" altLang="zh-CN" dirty="0" err="1" smtClean="0"/>
              <a:t>init.d</a:t>
            </a:r>
            <a:r>
              <a:rPr lang="en-US" altLang="zh-CN" dirty="0" smtClean="0"/>
              <a:t>/network reload</a:t>
            </a:r>
          </a:p>
          <a:p>
            <a:r>
              <a:rPr lang="en-US" altLang="zh-CN" dirty="0" smtClean="0"/>
              <a:t>	</a:t>
            </a:r>
            <a:r>
              <a:rPr lang="zh-CN" altLang="en-US" dirty="0" smtClean="0"/>
              <a:t>会通过</a:t>
            </a:r>
            <a:r>
              <a:rPr lang="en-US" altLang="zh-CN" dirty="0" smtClean="0"/>
              <a:t>ubus</a:t>
            </a:r>
            <a:r>
              <a:rPr lang="zh-CN" altLang="en-US" dirty="0" smtClean="0"/>
              <a:t>和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sbin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wifi</a:t>
            </a:r>
            <a:r>
              <a:rPr lang="en-US" altLang="zh-CN" dirty="0" smtClean="0"/>
              <a:t> </a:t>
            </a:r>
            <a:r>
              <a:rPr lang="zh-CN" altLang="en-US" dirty="0" smtClean="0"/>
              <a:t>完成</a:t>
            </a:r>
            <a:r>
              <a:rPr lang="en-US" altLang="zh-CN" dirty="0" smtClean="0"/>
              <a:t>wireless</a:t>
            </a:r>
            <a:r>
              <a:rPr lang="zh-CN" altLang="en-US" dirty="0" smtClean="0"/>
              <a:t>的启动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553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27054" y="64428"/>
            <a:ext cx="3312368" cy="7832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Hotplug</a:t>
            </a:r>
            <a:r>
              <a:rPr lang="zh-CN" altLang="en-US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机制</a:t>
            </a: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-(1)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72354" y="980728"/>
            <a:ext cx="10308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/>
              <a:t>Hotplug</a:t>
            </a:r>
            <a:r>
              <a:rPr lang="zh-CN" altLang="en-US" sz="1600" dirty="0"/>
              <a:t>，直译就是热插拔。在</a:t>
            </a:r>
            <a:r>
              <a:rPr lang="en-US" altLang="zh-CN" sz="1600" dirty="0"/>
              <a:t>OpenWrt</a:t>
            </a:r>
            <a:r>
              <a:rPr lang="zh-CN" altLang="en-US" sz="1600" dirty="0"/>
              <a:t>中，无论何时一个设备从系统中增删，都产生一个“热插拔事件</a:t>
            </a:r>
            <a:r>
              <a:rPr lang="zh-CN" altLang="en-US" sz="1600" dirty="0" smtClean="0"/>
              <a:t>”。</a:t>
            </a:r>
            <a:endParaRPr lang="zh-CN" altLang="en-US" sz="1600" dirty="0"/>
          </a:p>
        </p:txBody>
      </p:sp>
      <p:sp>
        <p:nvSpPr>
          <p:cNvPr id="10" name="文本框 9"/>
          <p:cNvSpPr txBox="1"/>
          <p:nvPr/>
        </p:nvSpPr>
        <p:spPr>
          <a:xfrm>
            <a:off x="845154" y="1412776"/>
            <a:ext cx="1735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可作为触发的源：</a:t>
            </a:r>
            <a:endParaRPr lang="zh-CN" altLang="en-US" sz="1600" dirty="0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1906212"/>
              </p:ext>
            </p:extLst>
          </p:nvPr>
        </p:nvGraphicFramePr>
        <p:xfrm>
          <a:off x="1342678" y="1751330"/>
          <a:ext cx="7560840" cy="335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>
                  <a:extLst>
                    <a:ext uri="{9D8B030D-6E8A-4147-A177-3AD203B41FA5}">
                      <a16:colId xmlns:a16="http://schemas.microsoft.com/office/drawing/2014/main" xmlns="" val="1486324403"/>
                    </a:ext>
                  </a:extLst>
                </a:gridCol>
                <a:gridCol w="6408712">
                  <a:extLst>
                    <a:ext uri="{9D8B030D-6E8A-4147-A177-3AD203B41FA5}">
                      <a16:colId xmlns:a16="http://schemas.microsoft.com/office/drawing/2014/main" xmlns="" val="1883138845"/>
                    </a:ext>
                  </a:extLst>
                </a:gridCol>
              </a:tblGrid>
              <a:tr h="2332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目录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描述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5189951"/>
                  </a:ext>
                </a:extLst>
              </a:tr>
              <a:tr h="23328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block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块设备事件：设备连接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断开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19307957"/>
                  </a:ext>
                </a:extLst>
              </a:tr>
              <a:tr h="17931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button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默认情况下不创建，看到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/etc/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rc.button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代替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82920576"/>
                  </a:ext>
                </a:extLst>
              </a:tr>
              <a:tr h="23328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 smtClean="0"/>
                        <a:t>dhcp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DHCP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相关事件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05959"/>
                  </a:ext>
                </a:extLst>
              </a:tr>
              <a:tr h="23328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firewall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防火墙相关事件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99438884"/>
                  </a:ext>
                </a:extLst>
              </a:tr>
              <a:tr h="23328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 smtClean="0"/>
                        <a:t>iface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LAN / WAN /etc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。连接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断开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72215251"/>
                  </a:ext>
                </a:extLst>
              </a:tr>
              <a:tr h="23328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neigh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邻居发现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67449394"/>
                  </a:ext>
                </a:extLst>
              </a:tr>
              <a:tr h="23328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net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网络相关事件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81326836"/>
                  </a:ext>
                </a:extLst>
              </a:tr>
              <a:tr h="15548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 smtClean="0"/>
                        <a:t>ntp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时间同步事件：时间步长、时间服务器层变化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78993885"/>
                  </a:ext>
                </a:extLst>
              </a:tr>
              <a:tr h="23328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 smtClean="0"/>
                        <a:t>tftp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TFTP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相关事件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09071823"/>
                  </a:ext>
                </a:extLst>
              </a:tr>
              <a:tr h="23328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USB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USB 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设备，如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3g 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调制解调器和 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tty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06185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729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943078" y="13962"/>
            <a:ext cx="2849522" cy="783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Hotplug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机制</a:t>
            </a: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-(2) 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98" y="1523543"/>
            <a:ext cx="3876675" cy="44767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39552" y="1045800"/>
            <a:ext cx="1955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+mn-ea"/>
              </a:rPr>
              <a:t>H</a:t>
            </a:r>
            <a:r>
              <a:rPr lang="en-US" altLang="zh-CN" sz="1600" dirty="0" smtClean="0">
                <a:latin typeface="+mn-ea"/>
              </a:rPr>
              <a:t>otplug</a:t>
            </a:r>
            <a:r>
              <a:rPr lang="zh-CN" altLang="en-US" sz="1600" dirty="0" smtClean="0">
                <a:latin typeface="+mn-ea"/>
              </a:rPr>
              <a:t>脚本目录</a:t>
            </a:r>
            <a:endParaRPr lang="zh-CN" altLang="en-US" sz="1600" dirty="0">
              <a:latin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10002" y="2842557"/>
            <a:ext cx="22728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Iface</a:t>
            </a:r>
            <a:r>
              <a:rPr lang="zh-CN" altLang="en-US" sz="1600" dirty="0" smtClean="0"/>
              <a:t>脚本</a:t>
            </a:r>
            <a:r>
              <a:rPr lang="zh-CN" altLang="en-US" sz="1600" dirty="0"/>
              <a:t>部分</a:t>
            </a:r>
            <a:r>
              <a:rPr lang="zh-CN" altLang="en-US" sz="1600" dirty="0" smtClean="0"/>
              <a:t>环境变量</a:t>
            </a:r>
            <a:endParaRPr lang="zh-CN" altLang="en-US" sz="1600" dirty="0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056234"/>
              </p:ext>
            </p:extLst>
          </p:nvPr>
        </p:nvGraphicFramePr>
        <p:xfrm>
          <a:off x="2818842" y="2842557"/>
          <a:ext cx="6084676" cy="136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1347">
                  <a:extLst>
                    <a:ext uri="{9D8B030D-6E8A-4147-A177-3AD203B41FA5}">
                      <a16:colId xmlns:a16="http://schemas.microsoft.com/office/drawing/2014/main" xmlns="" val="1239198576"/>
                    </a:ext>
                  </a:extLst>
                </a:gridCol>
                <a:gridCol w="4783329">
                  <a:extLst>
                    <a:ext uri="{9D8B030D-6E8A-4147-A177-3AD203B41FA5}">
                      <a16:colId xmlns:a16="http://schemas.microsoft.com/office/drawing/2014/main" xmlns="" val="2879850338"/>
                    </a:ext>
                  </a:extLst>
                </a:gridCol>
              </a:tblGrid>
              <a:tr h="341720"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变量名称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描述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64564625"/>
                  </a:ext>
                </a:extLst>
              </a:tr>
              <a:tr h="34172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ACTION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zh-CN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ifup</a:t>
                      </a:r>
                      <a:r>
                        <a:rPr lang="en-US" altLang="zh-CN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 </a:t>
                      </a:r>
                      <a:r>
                        <a:rPr lang="zh-CN" alt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或者 </a:t>
                      </a:r>
                      <a:r>
                        <a:rPr lang="en-US" altLang="zh-CN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zh-CN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ifdown</a:t>
                      </a:r>
                      <a:r>
                        <a:rPr lang="en-US" altLang="zh-CN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26403163"/>
                  </a:ext>
                </a:extLst>
              </a:tr>
              <a:tr h="341720">
                <a:tc>
                  <a:txBody>
                    <a:bodyPr/>
                    <a:lstStyle/>
                    <a:p>
                      <a:r>
                        <a:rPr lang="en-US" altLang="zh-CN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INTERFACE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网络接口的名称，如</a:t>
                      </a:r>
                      <a:r>
                        <a:rPr lang="en-US" altLang="zh-CN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"wan"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49140388"/>
                  </a:ext>
                </a:extLst>
              </a:tr>
              <a:tr h="341720">
                <a:tc>
                  <a:txBody>
                    <a:bodyPr/>
                    <a:lstStyle/>
                    <a:p>
                      <a:r>
                        <a:rPr lang="en-US" altLang="zh-CN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DEVICE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物理设备的名称，如</a:t>
                      </a:r>
                      <a:r>
                        <a:rPr lang="en-US" altLang="zh-CN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zh-CN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br-lan</a:t>
                      </a:r>
                      <a:r>
                        <a:rPr lang="en-US" altLang="zh-CN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26736614"/>
                  </a:ext>
                </a:extLst>
              </a:tr>
            </a:tbl>
          </a:graphicData>
        </a:graphic>
      </p:graphicFrame>
      <p:sp>
        <p:nvSpPr>
          <p:cNvPr id="15" name="文本框 14"/>
          <p:cNvSpPr txBox="1"/>
          <p:nvPr/>
        </p:nvSpPr>
        <p:spPr>
          <a:xfrm>
            <a:off x="520347" y="2384809"/>
            <a:ext cx="5472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</a:rPr>
              <a:t>以</a:t>
            </a:r>
            <a:r>
              <a:rPr lang="zh-CN" altLang="en-US" sz="1600" dirty="0">
                <a:solidFill>
                  <a:srgbClr val="FF0000"/>
                </a:solidFill>
              </a:rPr>
              <a:t>网络</a:t>
            </a:r>
            <a:r>
              <a:rPr lang="zh-CN" altLang="en-US" sz="1600" dirty="0" smtClean="0">
                <a:solidFill>
                  <a:srgbClr val="FF0000"/>
                </a:solidFill>
              </a:rPr>
              <a:t>事件作为例子：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98" y="4365104"/>
            <a:ext cx="8352928" cy="213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90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176330" y="-87604"/>
            <a:ext cx="3652648" cy="894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Ubus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通信机制</a:t>
            </a: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-(1) 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3528" y="843558"/>
            <a:ext cx="792088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ubus是OpenWrt中的进程间通信机制，类似于桌面版linux的dbus，Android的binder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r>
              <a:rPr lang="en-US" altLang="zh-CN" sz="1600" dirty="0"/>
              <a:t>u</a:t>
            </a:r>
            <a:r>
              <a:rPr lang="zh-CN" altLang="en-US" sz="1600" dirty="0" smtClean="0"/>
              <a:t>bus特点</a:t>
            </a:r>
            <a:r>
              <a:rPr lang="en-US" altLang="zh-CN" sz="1600" dirty="0" smtClean="0"/>
              <a:t>:</a:t>
            </a:r>
          </a:p>
          <a:p>
            <a:r>
              <a:rPr lang="en-US" altLang="zh-CN" sz="1600" dirty="0" smtClean="0"/>
              <a:t>1</a:t>
            </a:r>
            <a:r>
              <a:rPr lang="zh-CN" altLang="en-US" sz="1600" dirty="0" smtClean="0"/>
              <a:t>）相当于</a:t>
            </a:r>
            <a:r>
              <a:rPr lang="zh-CN" altLang="en-US" sz="1600" dirty="0"/>
              <a:t>简化版的</a:t>
            </a:r>
            <a:r>
              <a:rPr lang="zh-CN" altLang="en-US" sz="1600" dirty="0" smtClean="0"/>
              <a:t>dbus</a:t>
            </a:r>
            <a:r>
              <a:rPr lang="en-US" altLang="zh-CN" sz="1600" dirty="0" smtClean="0"/>
              <a:t>;</a:t>
            </a:r>
          </a:p>
          <a:p>
            <a:r>
              <a:rPr lang="en-US" altLang="zh-CN" sz="1600" dirty="0" smtClean="0"/>
              <a:t>2)   </a:t>
            </a:r>
            <a:r>
              <a:rPr lang="zh-CN" altLang="en-US" sz="1600" dirty="0" smtClean="0"/>
              <a:t>基于</a:t>
            </a:r>
            <a:r>
              <a:rPr lang="zh-CN" altLang="en-US" sz="1600" dirty="0"/>
              <a:t>unix </a:t>
            </a:r>
            <a:r>
              <a:rPr lang="zh-CN" altLang="en-US" sz="1600" dirty="0" smtClean="0"/>
              <a:t>本地</a:t>
            </a:r>
            <a:r>
              <a:rPr lang="zh-CN" altLang="en-US" sz="1600" dirty="0"/>
              <a:t>套接字</a:t>
            </a:r>
            <a:r>
              <a:rPr lang="zh-CN" altLang="en-US" sz="1600" dirty="0" smtClean="0"/>
              <a:t>实现，</a:t>
            </a:r>
            <a:r>
              <a:rPr lang="zh-CN" altLang="en-US" sz="1600" dirty="0"/>
              <a:t>具有较高的效率；</a:t>
            </a:r>
          </a:p>
          <a:p>
            <a:endParaRPr lang="zh-CN" altLang="en-US" sz="1600" dirty="0"/>
          </a:p>
          <a:p>
            <a:r>
              <a:rPr lang="zh-CN" altLang="en-US" sz="1600" dirty="0" smtClean="0"/>
              <a:t>使用C</a:t>
            </a:r>
            <a:r>
              <a:rPr lang="zh-CN" altLang="en-US" sz="1600" dirty="0"/>
              <a:t>/S模型，建立一个socket连接，server端和client端分别要做如下步骤：</a:t>
            </a:r>
          </a:p>
          <a:p>
            <a:r>
              <a:rPr lang="zh-CN" altLang="en-US" sz="1600" dirty="0" smtClean="0"/>
              <a:t>1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. </a:t>
            </a:r>
            <a:r>
              <a:rPr lang="zh-CN" altLang="en-US" sz="1600" dirty="0"/>
              <a:t>建立一个socket server端，绑定到一个本地socket文件，监听client的连接；</a:t>
            </a:r>
          </a:p>
          <a:p>
            <a:r>
              <a:rPr lang="zh-CN" altLang="en-US" sz="1600" dirty="0" smtClean="0"/>
              <a:t>2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. </a:t>
            </a:r>
            <a:r>
              <a:rPr lang="zh-CN" altLang="en-US" sz="1600" dirty="0"/>
              <a:t>建立一个或多个socket client端，连接到server端；</a:t>
            </a:r>
          </a:p>
          <a:p>
            <a:r>
              <a:rPr lang="zh-CN" altLang="en-US" sz="1600" dirty="0" smtClean="0"/>
              <a:t>3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. </a:t>
            </a:r>
            <a:r>
              <a:rPr lang="zh-CN" altLang="en-US" sz="1600" dirty="0"/>
              <a:t>client端和server端相互发送消息；</a:t>
            </a:r>
          </a:p>
          <a:p>
            <a:r>
              <a:rPr lang="zh-CN" altLang="en-US" sz="1600" dirty="0" smtClean="0"/>
              <a:t>4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. </a:t>
            </a:r>
            <a:r>
              <a:rPr lang="zh-CN" altLang="en-US" sz="1600" dirty="0"/>
              <a:t>client端或server端收到对方消息后，针对具体消息进行相应处理</a:t>
            </a:r>
            <a:r>
              <a:rPr lang="zh-CN" altLang="en-US" sz="1600" dirty="0" smtClean="0"/>
              <a:t>。</a:t>
            </a:r>
            <a:endParaRPr lang="zh-CN" altLang="en-US" sz="1600" dirty="0"/>
          </a:p>
        </p:txBody>
      </p:sp>
      <p:sp>
        <p:nvSpPr>
          <p:cNvPr id="10" name="圆角矩形 9"/>
          <p:cNvSpPr/>
          <p:nvPr/>
        </p:nvSpPr>
        <p:spPr>
          <a:xfrm>
            <a:off x="2350790" y="4077072"/>
            <a:ext cx="1296144" cy="432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Client socket</a:t>
            </a:r>
            <a:endParaRPr lang="zh-CN" altLang="en-US" sz="1200" dirty="0" smtClean="0"/>
          </a:p>
        </p:txBody>
      </p:sp>
      <p:sp>
        <p:nvSpPr>
          <p:cNvPr id="11" name="圆角矩形 10"/>
          <p:cNvSpPr/>
          <p:nvPr/>
        </p:nvSpPr>
        <p:spPr>
          <a:xfrm>
            <a:off x="4943078" y="4077072"/>
            <a:ext cx="1296144" cy="432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Server socket</a:t>
            </a:r>
            <a:endParaRPr lang="zh-CN" altLang="en-US" sz="1200" dirty="0" smtClean="0"/>
          </a:p>
        </p:txBody>
      </p:sp>
      <p:cxnSp>
        <p:nvCxnSpPr>
          <p:cNvPr id="12" name="直接箭头连接符 11"/>
          <p:cNvCxnSpPr>
            <a:stCxn id="10" idx="3"/>
            <a:endCxn id="11" idx="1"/>
          </p:cNvCxnSpPr>
          <p:nvPr/>
        </p:nvCxnSpPr>
        <p:spPr>
          <a:xfrm>
            <a:off x="3646934" y="4293096"/>
            <a:ext cx="12961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" idx="2"/>
            <a:endCxn id="11" idx="2"/>
          </p:cNvCxnSpPr>
          <p:nvPr/>
        </p:nvCxnSpPr>
        <p:spPr>
          <a:xfrm rot="16200000" flipH="1">
            <a:off x="4295006" y="3212976"/>
            <a:ext cx="12700" cy="2592288"/>
          </a:xfrm>
          <a:prstGeom prst="bentConnector3">
            <a:avLst>
              <a:gd name="adj1" fmla="val 4580693"/>
            </a:avLst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4006974" y="4077072"/>
            <a:ext cx="7072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connect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3790950" y="4808185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Send Message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79990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258407" y="-80680"/>
            <a:ext cx="3348242" cy="1036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Ubus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通信机制</a:t>
            </a:r>
            <a:r>
              <a:rPr lang="en-US" altLang="zh-CN" sz="3200" b="1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-(1) 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42678" y="1556792"/>
            <a:ext cx="1008112" cy="36004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</a:t>
            </a:r>
            <a:r>
              <a:rPr lang="en-US" altLang="zh-CN" sz="1200" dirty="0" smtClean="0"/>
              <a:t>bus cli</a:t>
            </a:r>
            <a:endParaRPr lang="zh-CN" altLang="en-US" sz="1200" dirty="0" smtClean="0"/>
          </a:p>
        </p:txBody>
      </p:sp>
      <p:sp>
        <p:nvSpPr>
          <p:cNvPr id="10" name="矩形 9"/>
          <p:cNvSpPr/>
          <p:nvPr/>
        </p:nvSpPr>
        <p:spPr>
          <a:xfrm>
            <a:off x="2854846" y="1556792"/>
            <a:ext cx="1008112" cy="36004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/>
              <a:t>ubusd</a:t>
            </a:r>
            <a:endParaRPr lang="zh-CN" altLang="en-US" sz="1200" dirty="0"/>
          </a:p>
        </p:txBody>
      </p:sp>
      <p:sp>
        <p:nvSpPr>
          <p:cNvPr id="11" name="矩形 10"/>
          <p:cNvSpPr/>
          <p:nvPr/>
        </p:nvSpPr>
        <p:spPr>
          <a:xfrm>
            <a:off x="4367014" y="1556792"/>
            <a:ext cx="1008112" cy="36004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ubus client</a:t>
            </a:r>
            <a:endParaRPr lang="zh-CN" altLang="en-US" sz="1200" dirty="0"/>
          </a:p>
        </p:txBody>
      </p:sp>
      <p:cxnSp>
        <p:nvCxnSpPr>
          <p:cNvPr id="12" name="直接连接符 11"/>
          <p:cNvCxnSpPr>
            <a:stCxn id="9" idx="2"/>
          </p:cNvCxnSpPr>
          <p:nvPr/>
        </p:nvCxnSpPr>
        <p:spPr>
          <a:xfrm flipH="1">
            <a:off x="1819983" y="1916832"/>
            <a:ext cx="26751" cy="43204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10" idx="2"/>
          </p:cNvCxnSpPr>
          <p:nvPr/>
        </p:nvCxnSpPr>
        <p:spPr>
          <a:xfrm flipH="1">
            <a:off x="3351188" y="1916832"/>
            <a:ext cx="7714" cy="43204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4879731" y="1916832"/>
            <a:ext cx="5269" cy="432570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任意多边形 14"/>
          <p:cNvSpPr/>
          <p:nvPr/>
        </p:nvSpPr>
        <p:spPr>
          <a:xfrm>
            <a:off x="2782838" y="2030930"/>
            <a:ext cx="576064" cy="207453"/>
          </a:xfrm>
          <a:custGeom>
            <a:avLst/>
            <a:gdLst>
              <a:gd name="connsiteX0" fmla="*/ 390987 w 390987"/>
              <a:gd name="connsiteY0" fmla="*/ 0 h 245942"/>
              <a:gd name="connsiteX1" fmla="*/ 2 w 390987"/>
              <a:gd name="connsiteY1" fmla="*/ 126124 h 245942"/>
              <a:gd name="connsiteX2" fmla="*/ 384681 w 390987"/>
              <a:gd name="connsiteY2" fmla="*/ 245942 h 245942"/>
              <a:gd name="connsiteX3" fmla="*/ 384681 w 390987"/>
              <a:gd name="connsiteY3" fmla="*/ 245942 h 245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987" h="245942">
                <a:moveTo>
                  <a:pt x="390987" y="0"/>
                </a:moveTo>
                <a:cubicBezTo>
                  <a:pt x="196020" y="42567"/>
                  <a:pt x="1053" y="85134"/>
                  <a:pt x="2" y="126124"/>
                </a:cubicBezTo>
                <a:cubicBezTo>
                  <a:pt x="-1049" y="167114"/>
                  <a:pt x="384681" y="245942"/>
                  <a:pt x="384681" y="245942"/>
                </a:cubicBezTo>
                <a:lnTo>
                  <a:pt x="384681" y="245942"/>
                </a:lnTo>
              </a:path>
            </a:pathLst>
          </a:cu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6" name="文本框 15"/>
          <p:cNvSpPr txBox="1"/>
          <p:nvPr/>
        </p:nvSpPr>
        <p:spPr>
          <a:xfrm>
            <a:off x="1946977" y="2020778"/>
            <a:ext cx="1029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socket</a:t>
            </a:r>
          </a:p>
          <a:p>
            <a:r>
              <a:rPr lang="en-US" altLang="zh-CN" sz="1200" dirty="0" smtClean="0"/>
              <a:t>Bind &amp; listen</a:t>
            </a:r>
            <a:endParaRPr lang="zh-CN" altLang="en-US" sz="1200" dirty="0"/>
          </a:p>
        </p:txBody>
      </p:sp>
      <p:cxnSp>
        <p:nvCxnSpPr>
          <p:cNvPr id="17" name="直接箭头连接符 16"/>
          <p:cNvCxnSpPr/>
          <p:nvPr/>
        </p:nvCxnSpPr>
        <p:spPr>
          <a:xfrm flipH="1">
            <a:off x="3358901" y="2331295"/>
            <a:ext cx="1512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3787105" y="2139162"/>
            <a:ext cx="685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/>
              <a:t>connect</a:t>
            </a:r>
            <a:endParaRPr lang="zh-CN" altLang="en-US" sz="1200" dirty="0"/>
          </a:p>
        </p:txBody>
      </p:sp>
      <p:cxnSp>
        <p:nvCxnSpPr>
          <p:cNvPr id="19" name="直接箭头连接符 18"/>
          <p:cNvCxnSpPr/>
          <p:nvPr/>
        </p:nvCxnSpPr>
        <p:spPr>
          <a:xfrm flipH="1">
            <a:off x="3358901" y="2568225"/>
            <a:ext cx="1512169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787105" y="2373106"/>
            <a:ext cx="597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 smtClean="0"/>
              <a:t>accept</a:t>
            </a:r>
            <a:endParaRPr lang="zh-CN" altLang="en-US" sz="1200" dirty="0"/>
          </a:p>
        </p:txBody>
      </p:sp>
      <p:cxnSp>
        <p:nvCxnSpPr>
          <p:cNvPr id="21" name="直接箭头连接符 20"/>
          <p:cNvCxnSpPr/>
          <p:nvPr/>
        </p:nvCxnSpPr>
        <p:spPr>
          <a:xfrm flipH="1">
            <a:off x="3358902" y="2784249"/>
            <a:ext cx="1512169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3787106" y="2589130"/>
            <a:ext cx="8274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/>
              <a:t>s</a:t>
            </a:r>
            <a:r>
              <a:rPr lang="en-US" altLang="zh-CN" sz="1200" dirty="0" smtClean="0"/>
              <a:t>end hello</a:t>
            </a:r>
            <a:endParaRPr lang="zh-CN" altLang="en-US" sz="1200" dirty="0"/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3358902" y="3021178"/>
            <a:ext cx="1512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358902" y="2829045"/>
            <a:ext cx="17541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/>
              <a:t>r</a:t>
            </a:r>
            <a:r>
              <a:rPr lang="en-US" altLang="zh-CN" sz="1200" dirty="0" smtClean="0"/>
              <a:t>egister object &amp; method</a:t>
            </a:r>
            <a:endParaRPr lang="zh-CN" altLang="en-US" sz="1200" dirty="0"/>
          </a:p>
        </p:txBody>
      </p:sp>
      <p:sp>
        <p:nvSpPr>
          <p:cNvPr id="25" name="任意多边形 24"/>
          <p:cNvSpPr/>
          <p:nvPr/>
        </p:nvSpPr>
        <p:spPr>
          <a:xfrm>
            <a:off x="2766464" y="3075266"/>
            <a:ext cx="576064" cy="195118"/>
          </a:xfrm>
          <a:custGeom>
            <a:avLst/>
            <a:gdLst>
              <a:gd name="connsiteX0" fmla="*/ 390987 w 390987"/>
              <a:gd name="connsiteY0" fmla="*/ 0 h 245942"/>
              <a:gd name="connsiteX1" fmla="*/ 2 w 390987"/>
              <a:gd name="connsiteY1" fmla="*/ 126124 h 245942"/>
              <a:gd name="connsiteX2" fmla="*/ 384681 w 390987"/>
              <a:gd name="connsiteY2" fmla="*/ 245942 h 245942"/>
              <a:gd name="connsiteX3" fmla="*/ 384681 w 390987"/>
              <a:gd name="connsiteY3" fmla="*/ 245942 h 245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987" h="245942">
                <a:moveTo>
                  <a:pt x="390987" y="0"/>
                </a:moveTo>
                <a:cubicBezTo>
                  <a:pt x="196020" y="42567"/>
                  <a:pt x="1053" y="85134"/>
                  <a:pt x="2" y="126124"/>
                </a:cubicBezTo>
                <a:cubicBezTo>
                  <a:pt x="-1049" y="167114"/>
                  <a:pt x="384681" y="245942"/>
                  <a:pt x="384681" y="245942"/>
                </a:cubicBezTo>
                <a:lnTo>
                  <a:pt x="384681" y="245942"/>
                </a:lnTo>
              </a:path>
            </a:pathLst>
          </a:cu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6" name="文本框 25"/>
          <p:cNvSpPr txBox="1"/>
          <p:nvPr/>
        </p:nvSpPr>
        <p:spPr>
          <a:xfrm>
            <a:off x="2053293" y="2894941"/>
            <a:ext cx="1047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Insert </a:t>
            </a:r>
            <a:r>
              <a:rPr lang="en-US" altLang="zh-CN" sz="1200" dirty="0" err="1" smtClean="0"/>
              <a:t>avl</a:t>
            </a:r>
            <a:r>
              <a:rPr lang="en-US" altLang="zh-CN" sz="1200" dirty="0" smtClean="0"/>
              <a:t> tree</a:t>
            </a: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1846732" y="3435306"/>
            <a:ext cx="1512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274936" y="3219282"/>
            <a:ext cx="685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/>
              <a:t>connect</a:t>
            </a:r>
            <a:endParaRPr lang="zh-CN" altLang="en-US" sz="1200" dirty="0"/>
          </a:p>
        </p:txBody>
      </p:sp>
      <p:cxnSp>
        <p:nvCxnSpPr>
          <p:cNvPr id="29" name="直接箭头连接符 28"/>
          <p:cNvCxnSpPr/>
          <p:nvPr/>
        </p:nvCxnSpPr>
        <p:spPr>
          <a:xfrm>
            <a:off x="1846732" y="3672236"/>
            <a:ext cx="1512169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2274936" y="3477117"/>
            <a:ext cx="597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 smtClean="0"/>
              <a:t>accept</a:t>
            </a:r>
            <a:endParaRPr lang="zh-CN" altLang="en-US" sz="1200" dirty="0"/>
          </a:p>
        </p:txBody>
      </p:sp>
      <p:cxnSp>
        <p:nvCxnSpPr>
          <p:cNvPr id="31" name="直接箭头连接符 30"/>
          <p:cNvCxnSpPr/>
          <p:nvPr/>
        </p:nvCxnSpPr>
        <p:spPr>
          <a:xfrm>
            <a:off x="1846733" y="3888260"/>
            <a:ext cx="1512169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2274937" y="3693141"/>
            <a:ext cx="8274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/>
              <a:t>s</a:t>
            </a:r>
            <a:r>
              <a:rPr lang="en-US" altLang="zh-CN" sz="1200" dirty="0" smtClean="0"/>
              <a:t>end hello</a:t>
            </a:r>
            <a:endParaRPr lang="zh-CN" altLang="en-US" sz="1200" dirty="0"/>
          </a:p>
        </p:txBody>
      </p:sp>
      <p:cxnSp>
        <p:nvCxnSpPr>
          <p:cNvPr id="33" name="直接箭头连接符 32"/>
          <p:cNvCxnSpPr/>
          <p:nvPr/>
        </p:nvCxnSpPr>
        <p:spPr>
          <a:xfrm>
            <a:off x="1846734" y="4118883"/>
            <a:ext cx="1512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2274938" y="3902859"/>
            <a:ext cx="763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/>
              <a:t>l</a:t>
            </a:r>
            <a:r>
              <a:rPr lang="en-US" altLang="zh-CN" sz="1200" dirty="0" smtClean="0"/>
              <a:t>ookup id</a:t>
            </a:r>
            <a:endParaRPr lang="zh-CN" altLang="en-US" sz="1200" dirty="0"/>
          </a:p>
        </p:txBody>
      </p:sp>
      <p:sp>
        <p:nvSpPr>
          <p:cNvPr id="35" name="任意多边形 34"/>
          <p:cNvSpPr/>
          <p:nvPr/>
        </p:nvSpPr>
        <p:spPr>
          <a:xfrm flipH="1">
            <a:off x="3375275" y="4149080"/>
            <a:ext cx="576064" cy="233199"/>
          </a:xfrm>
          <a:custGeom>
            <a:avLst/>
            <a:gdLst>
              <a:gd name="connsiteX0" fmla="*/ 390987 w 390987"/>
              <a:gd name="connsiteY0" fmla="*/ 0 h 245942"/>
              <a:gd name="connsiteX1" fmla="*/ 2 w 390987"/>
              <a:gd name="connsiteY1" fmla="*/ 126124 h 245942"/>
              <a:gd name="connsiteX2" fmla="*/ 384681 w 390987"/>
              <a:gd name="connsiteY2" fmla="*/ 245942 h 245942"/>
              <a:gd name="connsiteX3" fmla="*/ 384681 w 390987"/>
              <a:gd name="connsiteY3" fmla="*/ 245942 h 245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987" h="245942">
                <a:moveTo>
                  <a:pt x="390987" y="0"/>
                </a:moveTo>
                <a:cubicBezTo>
                  <a:pt x="196020" y="42567"/>
                  <a:pt x="1053" y="85134"/>
                  <a:pt x="2" y="126124"/>
                </a:cubicBezTo>
                <a:cubicBezTo>
                  <a:pt x="-1049" y="167114"/>
                  <a:pt x="384681" y="245942"/>
                  <a:pt x="384681" y="245942"/>
                </a:cubicBezTo>
                <a:lnTo>
                  <a:pt x="384681" y="245942"/>
                </a:lnTo>
              </a:path>
            </a:pathLst>
          </a:cu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36" name="文本框 35"/>
          <p:cNvSpPr txBox="1"/>
          <p:nvPr/>
        </p:nvSpPr>
        <p:spPr>
          <a:xfrm>
            <a:off x="3502268" y="3923391"/>
            <a:ext cx="928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find </a:t>
            </a:r>
            <a:r>
              <a:rPr lang="en-US" altLang="zh-CN" sz="1200" dirty="0" err="1" smtClean="0"/>
              <a:t>avl</a:t>
            </a:r>
            <a:r>
              <a:rPr lang="en-US" altLang="zh-CN" sz="1200" dirty="0" smtClean="0"/>
              <a:t> tree</a:t>
            </a:r>
          </a:p>
        </p:txBody>
      </p:sp>
      <p:cxnSp>
        <p:nvCxnSpPr>
          <p:cNvPr id="37" name="直接箭头连接符 36"/>
          <p:cNvCxnSpPr/>
          <p:nvPr/>
        </p:nvCxnSpPr>
        <p:spPr>
          <a:xfrm>
            <a:off x="1846733" y="4386010"/>
            <a:ext cx="1512169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2274937" y="4190891"/>
            <a:ext cx="10030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/>
              <a:t>l</a:t>
            </a:r>
            <a:r>
              <a:rPr lang="en-US" altLang="zh-CN" sz="1200" dirty="0" smtClean="0"/>
              <a:t>ookup result</a:t>
            </a:r>
            <a:endParaRPr lang="zh-CN" altLang="en-US" sz="1200" dirty="0"/>
          </a:p>
        </p:txBody>
      </p:sp>
      <p:cxnSp>
        <p:nvCxnSpPr>
          <p:cNvPr id="39" name="直接箭头连接符 38"/>
          <p:cNvCxnSpPr/>
          <p:nvPr/>
        </p:nvCxnSpPr>
        <p:spPr>
          <a:xfrm>
            <a:off x="1846734" y="5085184"/>
            <a:ext cx="1512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2274938" y="4869160"/>
            <a:ext cx="11174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/>
              <a:t>i</a:t>
            </a:r>
            <a:r>
              <a:rPr lang="en-US" altLang="zh-CN" sz="1200" dirty="0" smtClean="0"/>
              <a:t>nvoke method</a:t>
            </a:r>
            <a:endParaRPr lang="zh-CN" altLang="en-US" sz="1200" dirty="0"/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58902" y="5323274"/>
            <a:ext cx="1512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3718942" y="5096217"/>
            <a:ext cx="11174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/>
              <a:t>i</a:t>
            </a:r>
            <a:r>
              <a:rPr lang="en-US" altLang="zh-CN" sz="1200" dirty="0" smtClean="0"/>
              <a:t>nvoke method</a:t>
            </a:r>
            <a:endParaRPr lang="zh-CN" altLang="en-US" sz="1200" dirty="0"/>
          </a:p>
        </p:txBody>
      </p:sp>
      <p:sp>
        <p:nvSpPr>
          <p:cNvPr id="43" name="任意多边形 42"/>
          <p:cNvSpPr/>
          <p:nvPr/>
        </p:nvSpPr>
        <p:spPr>
          <a:xfrm flipH="1">
            <a:off x="4896791" y="5310873"/>
            <a:ext cx="576064" cy="206359"/>
          </a:xfrm>
          <a:custGeom>
            <a:avLst/>
            <a:gdLst>
              <a:gd name="connsiteX0" fmla="*/ 390987 w 390987"/>
              <a:gd name="connsiteY0" fmla="*/ 0 h 245942"/>
              <a:gd name="connsiteX1" fmla="*/ 2 w 390987"/>
              <a:gd name="connsiteY1" fmla="*/ 126124 h 245942"/>
              <a:gd name="connsiteX2" fmla="*/ 384681 w 390987"/>
              <a:gd name="connsiteY2" fmla="*/ 245942 h 245942"/>
              <a:gd name="connsiteX3" fmla="*/ 384681 w 390987"/>
              <a:gd name="connsiteY3" fmla="*/ 245942 h 245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987" h="245942">
                <a:moveTo>
                  <a:pt x="390987" y="0"/>
                </a:moveTo>
                <a:cubicBezTo>
                  <a:pt x="196020" y="42567"/>
                  <a:pt x="1053" y="85134"/>
                  <a:pt x="2" y="126124"/>
                </a:cubicBezTo>
                <a:cubicBezTo>
                  <a:pt x="-1049" y="167114"/>
                  <a:pt x="384681" y="245942"/>
                  <a:pt x="384681" y="245942"/>
                </a:cubicBezTo>
                <a:lnTo>
                  <a:pt x="384681" y="245942"/>
                </a:lnTo>
              </a:path>
            </a:pathLst>
          </a:cu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44" name="文本框 43"/>
          <p:cNvSpPr txBox="1"/>
          <p:nvPr/>
        </p:nvSpPr>
        <p:spPr>
          <a:xfrm>
            <a:off x="5019349" y="5013176"/>
            <a:ext cx="9215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c</a:t>
            </a:r>
            <a:r>
              <a:rPr lang="en-US" altLang="zh-CN" sz="1200" dirty="0" smtClean="0"/>
              <a:t>all method</a:t>
            </a:r>
          </a:p>
        </p:txBody>
      </p:sp>
      <p:cxnSp>
        <p:nvCxnSpPr>
          <p:cNvPr id="45" name="直接箭头连接符 44"/>
          <p:cNvCxnSpPr/>
          <p:nvPr/>
        </p:nvCxnSpPr>
        <p:spPr>
          <a:xfrm>
            <a:off x="3358901" y="5640343"/>
            <a:ext cx="1512169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3787105" y="5445224"/>
            <a:ext cx="887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 smtClean="0"/>
              <a:t>reply result</a:t>
            </a:r>
            <a:endParaRPr lang="zh-CN" altLang="en-US" sz="1200" dirty="0"/>
          </a:p>
        </p:txBody>
      </p:sp>
      <p:cxnSp>
        <p:nvCxnSpPr>
          <p:cNvPr id="47" name="直接箭头连接符 46"/>
          <p:cNvCxnSpPr/>
          <p:nvPr/>
        </p:nvCxnSpPr>
        <p:spPr>
          <a:xfrm>
            <a:off x="1846734" y="5856367"/>
            <a:ext cx="1512169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274938" y="5661248"/>
            <a:ext cx="887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00"/>
            </a:lvl1pPr>
          </a:lstStyle>
          <a:p>
            <a:r>
              <a:rPr lang="en-US" altLang="zh-CN" sz="1200" dirty="0" smtClean="0"/>
              <a:t>reply result</a:t>
            </a:r>
            <a:endParaRPr lang="zh-CN" altLang="en-US" sz="1200" dirty="0"/>
          </a:p>
        </p:txBody>
      </p:sp>
      <p:sp>
        <p:nvSpPr>
          <p:cNvPr id="49" name="矩形 48"/>
          <p:cNvSpPr/>
          <p:nvPr/>
        </p:nvSpPr>
        <p:spPr>
          <a:xfrm>
            <a:off x="6402534" y="1830512"/>
            <a:ext cx="5477557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ubus是OpenWrt中的进程间通信机制，类似于桌面版linux的dbus，Android的binder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r>
              <a:rPr lang="en-US" altLang="zh-CN" sz="1600" dirty="0"/>
              <a:t>u</a:t>
            </a:r>
            <a:r>
              <a:rPr lang="zh-CN" altLang="en-US" sz="1600" dirty="0" smtClean="0"/>
              <a:t>bus特点</a:t>
            </a:r>
            <a:r>
              <a:rPr lang="en-US" altLang="zh-CN" sz="1600" dirty="0" smtClean="0"/>
              <a:t>:</a:t>
            </a:r>
          </a:p>
          <a:p>
            <a:r>
              <a:rPr lang="en-US" altLang="zh-CN" sz="1600" dirty="0" smtClean="0"/>
              <a:t>1</a:t>
            </a:r>
            <a:r>
              <a:rPr lang="zh-CN" altLang="en-US" sz="1600" dirty="0" smtClean="0"/>
              <a:t>）相当于</a:t>
            </a:r>
            <a:r>
              <a:rPr lang="zh-CN" altLang="en-US" sz="1600" dirty="0"/>
              <a:t>简化版的</a:t>
            </a:r>
            <a:r>
              <a:rPr lang="zh-CN" altLang="en-US" sz="1600" dirty="0" smtClean="0"/>
              <a:t>dbus</a:t>
            </a:r>
            <a:r>
              <a:rPr lang="en-US" altLang="zh-CN" sz="1600" dirty="0" smtClean="0"/>
              <a:t>;</a:t>
            </a:r>
          </a:p>
          <a:p>
            <a:r>
              <a:rPr lang="en-US" altLang="zh-CN" sz="1600" dirty="0" smtClean="0"/>
              <a:t>2)   </a:t>
            </a:r>
            <a:r>
              <a:rPr lang="zh-CN" altLang="en-US" sz="1600" dirty="0" smtClean="0"/>
              <a:t>基于</a:t>
            </a:r>
            <a:r>
              <a:rPr lang="zh-CN" altLang="en-US" sz="1600" dirty="0"/>
              <a:t>unix </a:t>
            </a:r>
            <a:r>
              <a:rPr lang="zh-CN" altLang="en-US" sz="1600" dirty="0" smtClean="0"/>
              <a:t>本地</a:t>
            </a:r>
            <a:r>
              <a:rPr lang="zh-CN" altLang="en-US" sz="1600" dirty="0"/>
              <a:t>套接字</a:t>
            </a:r>
            <a:r>
              <a:rPr lang="zh-CN" altLang="en-US" sz="1600" dirty="0" smtClean="0"/>
              <a:t>实现，</a:t>
            </a:r>
            <a:r>
              <a:rPr lang="zh-CN" altLang="en-US" sz="1600" dirty="0"/>
              <a:t>具有较高的效率；</a:t>
            </a:r>
          </a:p>
          <a:p>
            <a:endParaRPr lang="zh-CN" altLang="en-US" sz="1600" dirty="0"/>
          </a:p>
          <a:p>
            <a:r>
              <a:rPr lang="zh-CN" altLang="en-US" sz="1600" dirty="0" smtClean="0"/>
              <a:t>使用C</a:t>
            </a:r>
            <a:r>
              <a:rPr lang="zh-CN" altLang="en-US" sz="1600" dirty="0"/>
              <a:t>/S模型，建立一个socket连接，server端和client端分别要做如下步骤：</a:t>
            </a:r>
          </a:p>
          <a:p>
            <a:r>
              <a:rPr lang="zh-CN" altLang="en-US" sz="1600" dirty="0" smtClean="0"/>
              <a:t>1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. </a:t>
            </a:r>
            <a:r>
              <a:rPr lang="zh-CN" altLang="en-US" sz="1600" dirty="0"/>
              <a:t>建立一个socket server端，绑定到一个本地socket文件，监听client的连接；</a:t>
            </a:r>
          </a:p>
          <a:p>
            <a:r>
              <a:rPr lang="zh-CN" altLang="en-US" sz="1600" dirty="0" smtClean="0"/>
              <a:t>2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. </a:t>
            </a:r>
            <a:r>
              <a:rPr lang="zh-CN" altLang="en-US" sz="1600" dirty="0"/>
              <a:t>建立一个或多个socket client端，连接到server端；</a:t>
            </a:r>
          </a:p>
          <a:p>
            <a:r>
              <a:rPr lang="zh-CN" altLang="en-US" sz="1600" dirty="0" smtClean="0"/>
              <a:t>3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. </a:t>
            </a:r>
            <a:r>
              <a:rPr lang="zh-CN" altLang="en-US" sz="1600" dirty="0"/>
              <a:t>client端和server端相互发送消息；</a:t>
            </a:r>
          </a:p>
          <a:p>
            <a:r>
              <a:rPr lang="zh-CN" altLang="en-US" sz="1600" dirty="0" smtClean="0"/>
              <a:t>4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. </a:t>
            </a:r>
            <a:r>
              <a:rPr lang="zh-CN" altLang="en-US" sz="1600" dirty="0"/>
              <a:t>client端或server端收到对方消息后，针对具体消息进行相应处理</a:t>
            </a:r>
            <a:r>
              <a:rPr lang="zh-CN" altLang="en-US" sz="1600" dirty="0" smtClean="0"/>
              <a:t>。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1097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图片 1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804" y="-5004418"/>
            <a:ext cx="12310383" cy="6560800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562" y="3551166"/>
            <a:ext cx="12310383" cy="6560800"/>
          </a:xfrm>
          <a:prstGeom prst="rect">
            <a:avLst/>
          </a:prstGeom>
        </p:spPr>
      </p:pic>
      <p:sp>
        <p:nvSpPr>
          <p:cNvPr id="129" name="淘宝店chenying0907出品 128"/>
          <p:cNvSpPr/>
          <p:nvPr/>
        </p:nvSpPr>
        <p:spPr>
          <a:xfrm>
            <a:off x="2994623" y="1370187"/>
            <a:ext cx="2071610" cy="4142869"/>
          </a:xfrm>
          <a:custGeom>
            <a:avLst/>
            <a:gdLst>
              <a:gd name="connsiteX0" fmla="*/ 0 w 2468160"/>
              <a:gd name="connsiteY0" fmla="*/ 0 h 4937688"/>
              <a:gd name="connsiteX1" fmla="*/ 251709 w 2468160"/>
              <a:gd name="connsiteY1" fmla="*/ 12711 h 4937688"/>
              <a:gd name="connsiteX2" fmla="*/ 2468160 w 2468160"/>
              <a:gd name="connsiteY2" fmla="*/ 2468844 h 4937688"/>
              <a:gd name="connsiteX3" fmla="*/ 251709 w 2468160"/>
              <a:gd name="connsiteY3" fmla="*/ 4924978 h 4937688"/>
              <a:gd name="connsiteX4" fmla="*/ 0 w 2468160"/>
              <a:gd name="connsiteY4" fmla="*/ 4937688 h 4937688"/>
              <a:gd name="connsiteX5" fmla="*/ 0 w 2468160"/>
              <a:gd name="connsiteY5" fmla="*/ 4688120 h 4937688"/>
              <a:gd name="connsiteX6" fmla="*/ 226192 w 2468160"/>
              <a:gd name="connsiteY6" fmla="*/ 4676698 h 4937688"/>
              <a:gd name="connsiteX7" fmla="*/ 2218592 w 2468160"/>
              <a:gd name="connsiteY7" fmla="*/ 2468844 h 4937688"/>
              <a:gd name="connsiteX8" fmla="*/ 226192 w 2468160"/>
              <a:gd name="connsiteY8" fmla="*/ 260990 h 4937688"/>
              <a:gd name="connsiteX9" fmla="*/ 0 w 2468160"/>
              <a:gd name="connsiteY9" fmla="*/ 249569 h 4937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8160" h="4937688">
                <a:moveTo>
                  <a:pt x="0" y="0"/>
                </a:moveTo>
                <a:lnTo>
                  <a:pt x="251709" y="12711"/>
                </a:lnTo>
                <a:cubicBezTo>
                  <a:pt x="1496657" y="139142"/>
                  <a:pt x="2468160" y="1190539"/>
                  <a:pt x="2468160" y="2468844"/>
                </a:cubicBezTo>
                <a:cubicBezTo>
                  <a:pt x="2468160" y="3747149"/>
                  <a:pt x="1496657" y="4798546"/>
                  <a:pt x="251709" y="4924978"/>
                </a:cubicBezTo>
                <a:lnTo>
                  <a:pt x="0" y="4937688"/>
                </a:lnTo>
                <a:lnTo>
                  <a:pt x="0" y="4688120"/>
                </a:lnTo>
                <a:lnTo>
                  <a:pt x="226192" y="4676698"/>
                </a:lnTo>
                <a:cubicBezTo>
                  <a:pt x="1345293" y="4563047"/>
                  <a:pt x="2218592" y="3617931"/>
                  <a:pt x="2218592" y="2468844"/>
                </a:cubicBezTo>
                <a:cubicBezTo>
                  <a:pt x="2218592" y="1319758"/>
                  <a:pt x="1345293" y="374641"/>
                  <a:pt x="226192" y="260990"/>
                </a:cubicBezTo>
                <a:lnTo>
                  <a:pt x="0" y="24956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innerShdw blurRad="76200" dist="381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grpSp>
        <p:nvGrpSpPr>
          <p:cNvPr id="130" name="淘宝店chenying0907出品 129"/>
          <p:cNvGrpSpPr/>
          <p:nvPr/>
        </p:nvGrpSpPr>
        <p:grpSpPr>
          <a:xfrm>
            <a:off x="3696740" y="1101236"/>
            <a:ext cx="4072880" cy="726542"/>
            <a:chOff x="2730289" y="1484495"/>
            <a:chExt cx="4072350" cy="726710"/>
          </a:xfrm>
        </p:grpSpPr>
        <p:grpSp>
          <p:nvGrpSpPr>
            <p:cNvPr id="131" name="淘宝店chenying0907出品 130"/>
            <p:cNvGrpSpPr/>
            <p:nvPr/>
          </p:nvGrpSpPr>
          <p:grpSpPr>
            <a:xfrm>
              <a:off x="2730289" y="1792999"/>
              <a:ext cx="3111711" cy="109703"/>
              <a:chOff x="3904783" y="1674310"/>
              <a:chExt cx="3519256" cy="109703"/>
            </a:xfrm>
          </p:grpSpPr>
          <p:cxnSp>
            <p:nvCxnSpPr>
              <p:cNvPr id="137" name="淘宝店chenying0907出品 136"/>
              <p:cNvCxnSpPr/>
              <p:nvPr/>
            </p:nvCxnSpPr>
            <p:spPr>
              <a:xfrm flipV="1">
                <a:off x="3904783" y="1718973"/>
                <a:ext cx="3402797" cy="101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8" name="淘宝店chenying0907出品 137"/>
              <p:cNvSpPr/>
              <p:nvPr/>
            </p:nvSpPr>
            <p:spPr>
              <a:xfrm>
                <a:off x="7314336" y="1674310"/>
                <a:ext cx="109703" cy="10970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32" name="淘宝店chenying0907出品 131"/>
            <p:cNvGrpSpPr/>
            <p:nvPr/>
          </p:nvGrpSpPr>
          <p:grpSpPr>
            <a:xfrm>
              <a:off x="5982684" y="1484495"/>
              <a:ext cx="819955" cy="726710"/>
              <a:chOff x="5982684" y="1484495"/>
              <a:chExt cx="819955" cy="726710"/>
            </a:xfrm>
          </p:grpSpPr>
          <p:sp>
            <p:nvSpPr>
              <p:cNvPr id="133" name="淘宝店chenying0907出品 5"/>
              <p:cNvSpPr>
                <a:spLocks/>
              </p:cNvSpPr>
              <p:nvPr/>
            </p:nvSpPr>
            <p:spPr bwMode="auto">
              <a:xfrm rot="10800000">
                <a:off x="5982684" y="1484495"/>
                <a:ext cx="819955" cy="726710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27000" dist="508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134" name="Group 8"/>
              <p:cNvGrpSpPr>
                <a:grpSpLocks noChangeAspect="1"/>
              </p:cNvGrpSpPr>
              <p:nvPr/>
            </p:nvGrpSpPr>
            <p:grpSpPr bwMode="auto">
              <a:xfrm>
                <a:off x="6222609" y="1672867"/>
                <a:ext cx="330982" cy="362665"/>
                <a:chOff x="3437" y="2282"/>
                <a:chExt cx="679" cy="744"/>
              </a:xfrm>
              <a:solidFill>
                <a:srgbClr val="FFB850"/>
              </a:solidFill>
            </p:grpSpPr>
            <p:sp>
              <p:nvSpPr>
                <p:cNvPr id="135" name="淘宝店chenying0907出品 9"/>
                <p:cNvSpPr>
                  <a:spLocks/>
                </p:cNvSpPr>
                <p:nvPr/>
              </p:nvSpPr>
              <p:spPr bwMode="auto">
                <a:xfrm>
                  <a:off x="3595" y="2282"/>
                  <a:ext cx="364" cy="379"/>
                </a:xfrm>
                <a:custGeom>
                  <a:avLst/>
                  <a:gdLst>
                    <a:gd name="T0" fmla="*/ 50 w 152"/>
                    <a:gd name="T1" fmla="*/ 147 h 159"/>
                    <a:gd name="T2" fmla="*/ 39 w 152"/>
                    <a:gd name="T3" fmla="*/ 147 h 159"/>
                    <a:gd name="T4" fmla="*/ 76 w 152"/>
                    <a:gd name="T5" fmla="*/ 159 h 159"/>
                    <a:gd name="T6" fmla="*/ 114 w 152"/>
                    <a:gd name="T7" fmla="*/ 147 h 159"/>
                    <a:gd name="T8" fmla="*/ 103 w 152"/>
                    <a:gd name="T9" fmla="*/ 147 h 159"/>
                    <a:gd name="T10" fmla="*/ 152 w 152"/>
                    <a:gd name="T11" fmla="*/ 76 h 159"/>
                    <a:gd name="T12" fmla="*/ 76 w 152"/>
                    <a:gd name="T13" fmla="*/ 0 h 159"/>
                    <a:gd name="T14" fmla="*/ 0 w 152"/>
                    <a:gd name="T15" fmla="*/ 76 h 159"/>
                    <a:gd name="T16" fmla="*/ 50 w 152"/>
                    <a:gd name="T17" fmla="*/ 147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2" h="159">
                      <a:moveTo>
                        <a:pt x="50" y="147"/>
                      </a:moveTo>
                      <a:cubicBezTo>
                        <a:pt x="39" y="147"/>
                        <a:pt x="39" y="147"/>
                        <a:pt x="39" y="147"/>
                      </a:cubicBezTo>
                      <a:cubicBezTo>
                        <a:pt x="39" y="152"/>
                        <a:pt x="53" y="159"/>
                        <a:pt x="76" y="159"/>
                      </a:cubicBezTo>
                      <a:cubicBezTo>
                        <a:pt x="99" y="159"/>
                        <a:pt x="113" y="152"/>
                        <a:pt x="114" y="147"/>
                      </a:cubicBezTo>
                      <a:cubicBezTo>
                        <a:pt x="103" y="147"/>
                        <a:pt x="103" y="147"/>
                        <a:pt x="103" y="147"/>
                      </a:cubicBezTo>
                      <a:cubicBezTo>
                        <a:pt x="131" y="136"/>
                        <a:pt x="152" y="108"/>
                        <a:pt x="152" y="76"/>
                      </a:cubicBezTo>
                      <a:cubicBezTo>
                        <a:pt x="152" y="34"/>
                        <a:pt x="118" y="0"/>
                        <a:pt x="76" y="0"/>
                      </a:cubicBezTo>
                      <a:cubicBezTo>
                        <a:pt x="34" y="0"/>
                        <a:pt x="0" y="34"/>
                        <a:pt x="0" y="76"/>
                      </a:cubicBezTo>
                      <a:cubicBezTo>
                        <a:pt x="0" y="108"/>
                        <a:pt x="21" y="136"/>
                        <a:pt x="50" y="1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36" name="淘宝店chenying0907出品 10"/>
                <p:cNvSpPr>
                  <a:spLocks/>
                </p:cNvSpPr>
                <p:nvPr/>
              </p:nvSpPr>
              <p:spPr bwMode="auto">
                <a:xfrm>
                  <a:off x="3437" y="2633"/>
                  <a:ext cx="679" cy="393"/>
                </a:xfrm>
                <a:custGeom>
                  <a:avLst/>
                  <a:gdLst>
                    <a:gd name="T0" fmla="*/ 222 w 284"/>
                    <a:gd name="T1" fmla="*/ 0 h 165"/>
                    <a:gd name="T2" fmla="*/ 188 w 284"/>
                    <a:gd name="T3" fmla="*/ 0 h 165"/>
                    <a:gd name="T4" fmla="*/ 154 w 284"/>
                    <a:gd name="T5" fmla="*/ 19 h 165"/>
                    <a:gd name="T6" fmla="*/ 154 w 284"/>
                    <a:gd name="T7" fmla="*/ 134 h 165"/>
                    <a:gd name="T8" fmla="*/ 143 w 284"/>
                    <a:gd name="T9" fmla="*/ 146 h 165"/>
                    <a:gd name="T10" fmla="*/ 131 w 284"/>
                    <a:gd name="T11" fmla="*/ 134 h 165"/>
                    <a:gd name="T12" fmla="*/ 131 w 284"/>
                    <a:gd name="T13" fmla="*/ 19 h 165"/>
                    <a:gd name="T14" fmla="*/ 97 w 284"/>
                    <a:gd name="T15" fmla="*/ 0 h 165"/>
                    <a:gd name="T16" fmla="*/ 63 w 284"/>
                    <a:gd name="T17" fmla="*/ 0 h 165"/>
                    <a:gd name="T18" fmla="*/ 0 w 284"/>
                    <a:gd name="T19" fmla="*/ 86 h 165"/>
                    <a:gd name="T20" fmla="*/ 0 w 284"/>
                    <a:gd name="T21" fmla="*/ 165 h 165"/>
                    <a:gd name="T22" fmla="*/ 284 w 284"/>
                    <a:gd name="T23" fmla="*/ 165 h 165"/>
                    <a:gd name="T24" fmla="*/ 284 w 284"/>
                    <a:gd name="T25" fmla="*/ 86 h 165"/>
                    <a:gd name="T26" fmla="*/ 222 w 284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84" h="165">
                      <a:moveTo>
                        <a:pt x="222" y="0"/>
                      </a:move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188" y="10"/>
                        <a:pt x="172" y="17"/>
                        <a:pt x="154" y="19"/>
                      </a:cubicBezTo>
                      <a:cubicBezTo>
                        <a:pt x="154" y="134"/>
                        <a:pt x="154" y="134"/>
                        <a:pt x="154" y="134"/>
                      </a:cubicBezTo>
                      <a:cubicBezTo>
                        <a:pt x="154" y="140"/>
                        <a:pt x="149" y="146"/>
                        <a:pt x="143" y="146"/>
                      </a:cubicBezTo>
                      <a:cubicBezTo>
                        <a:pt x="136" y="146"/>
                        <a:pt x="131" y="140"/>
                        <a:pt x="131" y="134"/>
                      </a:cubicBezTo>
                      <a:cubicBezTo>
                        <a:pt x="131" y="19"/>
                        <a:pt x="131" y="19"/>
                        <a:pt x="131" y="19"/>
                      </a:cubicBezTo>
                      <a:cubicBezTo>
                        <a:pt x="113" y="17"/>
                        <a:pt x="97" y="11"/>
                        <a:pt x="97" y="0"/>
                      </a:cubicBezTo>
                      <a:cubicBezTo>
                        <a:pt x="63" y="0"/>
                        <a:pt x="63" y="0"/>
                        <a:pt x="63" y="0"/>
                      </a:cubicBezTo>
                      <a:cubicBezTo>
                        <a:pt x="28" y="0"/>
                        <a:pt x="0" y="39"/>
                        <a:pt x="0" y="86"/>
                      </a:cubicBezTo>
                      <a:cubicBezTo>
                        <a:pt x="0" y="165"/>
                        <a:pt x="0" y="165"/>
                        <a:pt x="0" y="165"/>
                      </a:cubicBezTo>
                      <a:cubicBezTo>
                        <a:pt x="284" y="165"/>
                        <a:pt x="284" y="165"/>
                        <a:pt x="284" y="165"/>
                      </a:cubicBezTo>
                      <a:cubicBezTo>
                        <a:pt x="284" y="86"/>
                        <a:pt x="284" y="86"/>
                        <a:pt x="284" y="86"/>
                      </a:cubicBezTo>
                      <a:cubicBezTo>
                        <a:pt x="284" y="39"/>
                        <a:pt x="256" y="0"/>
                        <a:pt x="2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</p:grpSp>
        </p:grpSp>
      </p:grpSp>
      <p:grpSp>
        <p:nvGrpSpPr>
          <p:cNvPr id="139" name="淘宝店chenying0907出品 138"/>
          <p:cNvGrpSpPr/>
          <p:nvPr/>
        </p:nvGrpSpPr>
        <p:grpSpPr>
          <a:xfrm>
            <a:off x="4851175" y="2436029"/>
            <a:ext cx="2972223" cy="726542"/>
            <a:chOff x="3830803" y="2491947"/>
            <a:chExt cx="2971836" cy="726710"/>
          </a:xfrm>
        </p:grpSpPr>
        <p:grpSp>
          <p:nvGrpSpPr>
            <p:cNvPr id="140" name="淘宝店chenying0907出品 139"/>
            <p:cNvGrpSpPr/>
            <p:nvPr/>
          </p:nvGrpSpPr>
          <p:grpSpPr>
            <a:xfrm>
              <a:off x="3830803" y="2789949"/>
              <a:ext cx="2011197" cy="109703"/>
              <a:chOff x="5149433" y="1674310"/>
              <a:chExt cx="2274606" cy="109703"/>
            </a:xfrm>
          </p:grpSpPr>
          <p:cxnSp>
            <p:nvCxnSpPr>
              <p:cNvPr id="146" name="淘宝店chenying0907出品 145"/>
              <p:cNvCxnSpPr/>
              <p:nvPr/>
            </p:nvCxnSpPr>
            <p:spPr>
              <a:xfrm flipV="1">
                <a:off x="5149433" y="1718973"/>
                <a:ext cx="2158147" cy="6462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7" name="淘宝店chenying0907出品 146"/>
              <p:cNvSpPr/>
              <p:nvPr/>
            </p:nvSpPr>
            <p:spPr>
              <a:xfrm>
                <a:off x="7314336" y="1674310"/>
                <a:ext cx="109703" cy="10970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41" name="淘宝店chenying0907出品 140"/>
            <p:cNvGrpSpPr/>
            <p:nvPr/>
          </p:nvGrpSpPr>
          <p:grpSpPr>
            <a:xfrm>
              <a:off x="5982684" y="2491947"/>
              <a:ext cx="819955" cy="726710"/>
              <a:chOff x="5982684" y="2491947"/>
              <a:chExt cx="819955" cy="726710"/>
            </a:xfrm>
          </p:grpSpPr>
          <p:sp>
            <p:nvSpPr>
              <p:cNvPr id="142" name="淘宝店chenying0907出品 5"/>
              <p:cNvSpPr>
                <a:spLocks/>
              </p:cNvSpPr>
              <p:nvPr/>
            </p:nvSpPr>
            <p:spPr bwMode="auto">
              <a:xfrm rot="10800000">
                <a:off x="5982684" y="2491947"/>
                <a:ext cx="819955" cy="726710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27000" dist="508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143" name="Group 13"/>
              <p:cNvGrpSpPr>
                <a:grpSpLocks noChangeAspect="1"/>
              </p:cNvGrpSpPr>
              <p:nvPr/>
            </p:nvGrpSpPr>
            <p:grpSpPr bwMode="auto">
              <a:xfrm>
                <a:off x="6206627" y="2661185"/>
                <a:ext cx="362945" cy="367230"/>
                <a:chOff x="2426" y="2781"/>
                <a:chExt cx="593" cy="600"/>
              </a:xfrm>
              <a:solidFill>
                <a:srgbClr val="01ACBE"/>
              </a:solidFill>
            </p:grpSpPr>
            <p:sp>
              <p:nvSpPr>
                <p:cNvPr id="144" name="淘宝店chenying0907出品 14"/>
                <p:cNvSpPr>
                  <a:spLocks/>
                </p:cNvSpPr>
                <p:nvPr/>
              </p:nvSpPr>
              <p:spPr bwMode="auto">
                <a:xfrm>
                  <a:off x="2442" y="2805"/>
                  <a:ext cx="577" cy="576"/>
                </a:xfrm>
                <a:custGeom>
                  <a:avLst/>
                  <a:gdLst>
                    <a:gd name="T0" fmla="*/ 0 w 241"/>
                    <a:gd name="T1" fmla="*/ 115 h 241"/>
                    <a:gd name="T2" fmla="*/ 0 w 241"/>
                    <a:gd name="T3" fmla="*/ 121 h 241"/>
                    <a:gd name="T4" fmla="*/ 121 w 241"/>
                    <a:gd name="T5" fmla="*/ 241 h 241"/>
                    <a:gd name="T6" fmla="*/ 241 w 241"/>
                    <a:gd name="T7" fmla="*/ 121 h 241"/>
                    <a:gd name="T8" fmla="*/ 121 w 241"/>
                    <a:gd name="T9" fmla="*/ 0 h 241"/>
                    <a:gd name="T10" fmla="*/ 121 w 241"/>
                    <a:gd name="T11" fmla="*/ 115 h 241"/>
                    <a:gd name="T12" fmla="*/ 0 w 241"/>
                    <a:gd name="T13" fmla="*/ 115 h 2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1" h="241">
                      <a:moveTo>
                        <a:pt x="0" y="115"/>
                      </a:moveTo>
                      <a:cubicBezTo>
                        <a:pt x="0" y="117"/>
                        <a:pt x="0" y="119"/>
                        <a:pt x="0" y="121"/>
                      </a:cubicBezTo>
                      <a:cubicBezTo>
                        <a:pt x="0" y="187"/>
                        <a:pt x="54" y="241"/>
                        <a:pt x="121" y="241"/>
                      </a:cubicBezTo>
                      <a:cubicBezTo>
                        <a:pt x="187" y="241"/>
                        <a:pt x="241" y="187"/>
                        <a:pt x="241" y="121"/>
                      </a:cubicBezTo>
                      <a:cubicBezTo>
                        <a:pt x="241" y="54"/>
                        <a:pt x="187" y="0"/>
                        <a:pt x="121" y="0"/>
                      </a:cubicBezTo>
                      <a:cubicBezTo>
                        <a:pt x="121" y="115"/>
                        <a:pt x="121" y="115"/>
                        <a:pt x="121" y="115"/>
                      </a:cubicBez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5" name="淘宝店chenying0907出品 15"/>
                <p:cNvSpPr>
                  <a:spLocks noEditPoints="1"/>
                </p:cNvSpPr>
                <p:nvPr/>
              </p:nvSpPr>
              <p:spPr bwMode="auto">
                <a:xfrm>
                  <a:off x="2426" y="2781"/>
                  <a:ext cx="275" cy="273"/>
                </a:xfrm>
                <a:custGeom>
                  <a:avLst/>
                  <a:gdLst>
                    <a:gd name="T0" fmla="*/ 0 w 115"/>
                    <a:gd name="T1" fmla="*/ 114 h 114"/>
                    <a:gd name="T2" fmla="*/ 115 w 115"/>
                    <a:gd name="T3" fmla="*/ 114 h 114"/>
                    <a:gd name="T4" fmla="*/ 115 w 115"/>
                    <a:gd name="T5" fmla="*/ 0 h 114"/>
                    <a:gd name="T6" fmla="*/ 0 w 115"/>
                    <a:gd name="T7" fmla="*/ 114 h 114"/>
                    <a:gd name="T8" fmla="*/ 15 w 115"/>
                    <a:gd name="T9" fmla="*/ 104 h 114"/>
                    <a:gd name="T10" fmla="*/ 104 w 115"/>
                    <a:gd name="T11" fmla="*/ 14 h 114"/>
                    <a:gd name="T12" fmla="*/ 104 w 115"/>
                    <a:gd name="T13" fmla="*/ 104 h 114"/>
                    <a:gd name="T14" fmla="*/ 15 w 115"/>
                    <a:gd name="T15" fmla="*/ 10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5" h="114">
                      <a:moveTo>
                        <a:pt x="0" y="114"/>
                      </a:moveTo>
                      <a:cubicBezTo>
                        <a:pt x="115" y="114"/>
                        <a:pt x="115" y="114"/>
                        <a:pt x="115" y="114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51" y="0"/>
                        <a:pt x="0" y="51"/>
                        <a:pt x="0" y="114"/>
                      </a:cubicBezTo>
                      <a:close/>
                      <a:moveTo>
                        <a:pt x="15" y="104"/>
                      </a:moveTo>
                      <a:cubicBezTo>
                        <a:pt x="15" y="54"/>
                        <a:pt x="55" y="14"/>
                        <a:pt x="104" y="14"/>
                      </a:cubicBezTo>
                      <a:cubicBezTo>
                        <a:pt x="104" y="104"/>
                        <a:pt x="104" y="104"/>
                        <a:pt x="104" y="104"/>
                      </a:cubicBezTo>
                      <a:lnTo>
                        <a:pt x="15" y="10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</p:grpSp>
        </p:grpSp>
      </p:grpSp>
      <p:grpSp>
        <p:nvGrpSpPr>
          <p:cNvPr id="160" name="淘宝店chenying0907出品 159"/>
          <p:cNvGrpSpPr/>
          <p:nvPr/>
        </p:nvGrpSpPr>
        <p:grpSpPr>
          <a:xfrm>
            <a:off x="4901498" y="3854011"/>
            <a:ext cx="2940130" cy="726542"/>
            <a:chOff x="3862892" y="4473741"/>
            <a:chExt cx="2939747" cy="726710"/>
          </a:xfrm>
        </p:grpSpPr>
        <p:grpSp>
          <p:nvGrpSpPr>
            <p:cNvPr id="161" name="淘宝店chenying0907出品 160"/>
            <p:cNvGrpSpPr/>
            <p:nvPr/>
          </p:nvGrpSpPr>
          <p:grpSpPr>
            <a:xfrm>
              <a:off x="3862892" y="4783848"/>
              <a:ext cx="1979108" cy="109703"/>
              <a:chOff x="5185725" y="1674310"/>
              <a:chExt cx="2238314" cy="109703"/>
            </a:xfrm>
          </p:grpSpPr>
          <p:cxnSp>
            <p:nvCxnSpPr>
              <p:cNvPr id="180" name="淘宝店chenying0907出品 179"/>
              <p:cNvCxnSpPr/>
              <p:nvPr/>
            </p:nvCxnSpPr>
            <p:spPr>
              <a:xfrm>
                <a:off x="5185725" y="1718973"/>
                <a:ext cx="2121855" cy="0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1" name="淘宝店chenying0907出品 180"/>
              <p:cNvSpPr/>
              <p:nvPr/>
            </p:nvSpPr>
            <p:spPr>
              <a:xfrm>
                <a:off x="7314336" y="1674310"/>
                <a:ext cx="109703" cy="10970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62" name="淘宝店chenying0907出品 161"/>
            <p:cNvGrpSpPr/>
            <p:nvPr/>
          </p:nvGrpSpPr>
          <p:grpSpPr>
            <a:xfrm>
              <a:off x="5982684" y="4473741"/>
              <a:ext cx="819955" cy="726710"/>
              <a:chOff x="5982684" y="4473741"/>
              <a:chExt cx="819955" cy="726710"/>
            </a:xfrm>
          </p:grpSpPr>
          <p:sp>
            <p:nvSpPr>
              <p:cNvPr id="163" name="淘宝店chenying0907出品 5"/>
              <p:cNvSpPr>
                <a:spLocks/>
              </p:cNvSpPr>
              <p:nvPr/>
            </p:nvSpPr>
            <p:spPr bwMode="auto">
              <a:xfrm rot="10800000">
                <a:off x="5982684" y="4473741"/>
                <a:ext cx="819955" cy="726710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27000" dist="508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grpSp>
            <p:nvGrpSpPr>
              <p:cNvPr id="164" name="Group 26"/>
              <p:cNvGrpSpPr>
                <a:grpSpLocks noChangeAspect="1"/>
              </p:cNvGrpSpPr>
              <p:nvPr/>
            </p:nvGrpSpPr>
            <p:grpSpPr bwMode="auto">
              <a:xfrm>
                <a:off x="6144154" y="4705062"/>
                <a:ext cx="487893" cy="241877"/>
                <a:chOff x="5676" y="2597"/>
                <a:chExt cx="1061" cy="526"/>
              </a:xfrm>
              <a:solidFill>
                <a:srgbClr val="00AF92"/>
              </a:solidFill>
            </p:grpSpPr>
            <p:sp>
              <p:nvSpPr>
                <p:cNvPr id="165" name="淘宝店chenying0907出品 27"/>
                <p:cNvSpPr>
                  <a:spLocks/>
                </p:cNvSpPr>
                <p:nvPr/>
              </p:nvSpPr>
              <p:spPr bwMode="auto">
                <a:xfrm>
                  <a:off x="5747" y="2597"/>
                  <a:ext cx="181" cy="115"/>
                </a:xfrm>
                <a:custGeom>
                  <a:avLst/>
                  <a:gdLst>
                    <a:gd name="T0" fmla="*/ 25 w 76"/>
                    <a:gd name="T1" fmla="*/ 48 h 48"/>
                    <a:gd name="T2" fmla="*/ 64 w 76"/>
                    <a:gd name="T3" fmla="*/ 44 h 48"/>
                    <a:gd name="T4" fmla="*/ 76 w 76"/>
                    <a:gd name="T5" fmla="*/ 13 h 48"/>
                    <a:gd name="T6" fmla="*/ 39 w 76"/>
                    <a:gd name="T7" fmla="*/ 15 h 48"/>
                    <a:gd name="T8" fmla="*/ 23 w 76"/>
                    <a:gd name="T9" fmla="*/ 10 h 48"/>
                    <a:gd name="T10" fmla="*/ 7 w 76"/>
                    <a:gd name="T11" fmla="*/ 20 h 48"/>
                    <a:gd name="T12" fmla="*/ 25 w 76"/>
                    <a:gd name="T1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8">
                      <a:moveTo>
                        <a:pt x="25" y="48"/>
                      </a:moveTo>
                      <a:cubicBezTo>
                        <a:pt x="64" y="44"/>
                        <a:pt x="64" y="44"/>
                        <a:pt x="64" y="44"/>
                      </a:cubicBezTo>
                      <a:cubicBezTo>
                        <a:pt x="66" y="36"/>
                        <a:pt x="69" y="26"/>
                        <a:pt x="76" y="13"/>
                      </a:cubicBezTo>
                      <a:cubicBezTo>
                        <a:pt x="76" y="13"/>
                        <a:pt x="70" y="0"/>
                        <a:pt x="39" y="15"/>
                      </a:cubicBezTo>
                      <a:cubicBezTo>
                        <a:pt x="39" y="15"/>
                        <a:pt x="32" y="14"/>
                        <a:pt x="23" y="10"/>
                      </a:cubicBezTo>
                      <a:cubicBezTo>
                        <a:pt x="23" y="10"/>
                        <a:pt x="0" y="4"/>
                        <a:pt x="7" y="20"/>
                      </a:cubicBezTo>
                      <a:lnTo>
                        <a:pt x="25" y="4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67" name="淘宝店chenying0907出品 29"/>
                <p:cNvSpPr>
                  <a:spLocks/>
                </p:cNvSpPr>
                <p:nvPr/>
              </p:nvSpPr>
              <p:spPr bwMode="auto">
                <a:xfrm>
                  <a:off x="5795" y="2709"/>
                  <a:ext cx="119" cy="43"/>
                </a:xfrm>
                <a:custGeom>
                  <a:avLst/>
                  <a:gdLst>
                    <a:gd name="T0" fmla="*/ 41 w 50"/>
                    <a:gd name="T1" fmla="*/ 0 h 18"/>
                    <a:gd name="T2" fmla="*/ 7 w 50"/>
                    <a:gd name="T3" fmla="*/ 4 h 18"/>
                    <a:gd name="T4" fmla="*/ 1 w 50"/>
                    <a:gd name="T5" fmla="*/ 12 h 18"/>
                    <a:gd name="T6" fmla="*/ 8 w 50"/>
                    <a:gd name="T7" fmla="*/ 17 h 18"/>
                    <a:gd name="T8" fmla="*/ 43 w 50"/>
                    <a:gd name="T9" fmla="*/ 14 h 18"/>
                    <a:gd name="T10" fmla="*/ 49 w 50"/>
                    <a:gd name="T11" fmla="*/ 6 h 18"/>
                    <a:gd name="T12" fmla="*/ 41 w 50"/>
                    <a:gd name="T13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0" h="18">
                      <a:moveTo>
                        <a:pt x="41" y="0"/>
                      </a:move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3" y="5"/>
                        <a:pt x="0" y="8"/>
                        <a:pt x="1" y="12"/>
                      </a:cubicBezTo>
                      <a:cubicBezTo>
                        <a:pt x="1" y="15"/>
                        <a:pt x="5" y="18"/>
                        <a:pt x="8" y="17"/>
                      </a:cubicBezTo>
                      <a:cubicBezTo>
                        <a:pt x="43" y="14"/>
                        <a:pt x="43" y="14"/>
                        <a:pt x="43" y="14"/>
                      </a:cubicBezTo>
                      <a:cubicBezTo>
                        <a:pt x="47" y="13"/>
                        <a:pt x="50" y="10"/>
                        <a:pt x="49" y="6"/>
                      </a:cubicBezTo>
                      <a:cubicBezTo>
                        <a:pt x="49" y="3"/>
                        <a:pt x="45" y="0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69" name="淘宝店chenying0907出品 31"/>
                <p:cNvSpPr>
                  <a:spLocks noEditPoints="1"/>
                </p:cNvSpPr>
                <p:nvPr/>
              </p:nvSpPr>
              <p:spPr bwMode="auto">
                <a:xfrm>
                  <a:off x="5676" y="2752"/>
                  <a:ext cx="424" cy="371"/>
                </a:xfrm>
                <a:custGeom>
                  <a:avLst/>
                  <a:gdLst>
                    <a:gd name="T0" fmla="*/ 153 w 178"/>
                    <a:gd name="T1" fmla="*/ 137 h 155"/>
                    <a:gd name="T2" fmla="*/ 157 w 178"/>
                    <a:gd name="T3" fmla="*/ 137 h 155"/>
                    <a:gd name="T4" fmla="*/ 165 w 178"/>
                    <a:gd name="T5" fmla="*/ 138 h 155"/>
                    <a:gd name="T6" fmla="*/ 168 w 178"/>
                    <a:gd name="T7" fmla="*/ 139 h 155"/>
                    <a:gd name="T8" fmla="*/ 176 w 178"/>
                    <a:gd name="T9" fmla="*/ 135 h 155"/>
                    <a:gd name="T10" fmla="*/ 172 w 178"/>
                    <a:gd name="T11" fmla="*/ 128 h 155"/>
                    <a:gd name="T12" fmla="*/ 166 w 178"/>
                    <a:gd name="T13" fmla="*/ 105 h 155"/>
                    <a:gd name="T14" fmla="*/ 134 w 178"/>
                    <a:gd name="T15" fmla="*/ 34 h 155"/>
                    <a:gd name="T16" fmla="*/ 95 w 178"/>
                    <a:gd name="T17" fmla="*/ 2 h 155"/>
                    <a:gd name="T18" fmla="*/ 94 w 178"/>
                    <a:gd name="T19" fmla="*/ 0 h 155"/>
                    <a:gd name="T20" fmla="*/ 58 w 178"/>
                    <a:gd name="T21" fmla="*/ 4 h 155"/>
                    <a:gd name="T22" fmla="*/ 35 w 178"/>
                    <a:gd name="T23" fmla="*/ 37 h 155"/>
                    <a:gd name="T24" fmla="*/ 21 w 178"/>
                    <a:gd name="T25" fmla="*/ 133 h 155"/>
                    <a:gd name="T26" fmla="*/ 15 w 178"/>
                    <a:gd name="T27" fmla="*/ 148 h 155"/>
                    <a:gd name="T28" fmla="*/ 15 w 178"/>
                    <a:gd name="T29" fmla="*/ 153 h 155"/>
                    <a:gd name="T30" fmla="*/ 24 w 178"/>
                    <a:gd name="T31" fmla="*/ 153 h 155"/>
                    <a:gd name="T32" fmla="*/ 36 w 178"/>
                    <a:gd name="T33" fmla="*/ 150 h 155"/>
                    <a:gd name="T34" fmla="*/ 36 w 178"/>
                    <a:gd name="T35" fmla="*/ 150 h 155"/>
                    <a:gd name="T36" fmla="*/ 36 w 178"/>
                    <a:gd name="T37" fmla="*/ 150 h 155"/>
                    <a:gd name="T38" fmla="*/ 68 w 178"/>
                    <a:gd name="T39" fmla="*/ 153 h 155"/>
                    <a:gd name="T40" fmla="*/ 153 w 178"/>
                    <a:gd name="T41" fmla="*/ 137 h 155"/>
                    <a:gd name="T42" fmla="*/ 67 w 178"/>
                    <a:gd name="T43" fmla="*/ 57 h 155"/>
                    <a:gd name="T44" fmla="*/ 81 w 178"/>
                    <a:gd name="T45" fmla="*/ 50 h 155"/>
                    <a:gd name="T46" fmla="*/ 80 w 178"/>
                    <a:gd name="T47" fmla="*/ 42 h 155"/>
                    <a:gd name="T48" fmla="*/ 86 w 178"/>
                    <a:gd name="T49" fmla="*/ 41 h 155"/>
                    <a:gd name="T50" fmla="*/ 88 w 178"/>
                    <a:gd name="T51" fmla="*/ 49 h 155"/>
                    <a:gd name="T52" fmla="*/ 102 w 178"/>
                    <a:gd name="T53" fmla="*/ 50 h 155"/>
                    <a:gd name="T54" fmla="*/ 100 w 178"/>
                    <a:gd name="T55" fmla="*/ 55 h 155"/>
                    <a:gd name="T56" fmla="*/ 75 w 178"/>
                    <a:gd name="T57" fmla="*/ 62 h 155"/>
                    <a:gd name="T58" fmla="*/ 92 w 178"/>
                    <a:gd name="T59" fmla="*/ 70 h 155"/>
                    <a:gd name="T60" fmla="*/ 106 w 178"/>
                    <a:gd name="T61" fmla="*/ 92 h 155"/>
                    <a:gd name="T62" fmla="*/ 93 w 178"/>
                    <a:gd name="T63" fmla="*/ 98 h 155"/>
                    <a:gd name="T64" fmla="*/ 94 w 178"/>
                    <a:gd name="T65" fmla="*/ 106 h 155"/>
                    <a:gd name="T66" fmla="*/ 87 w 178"/>
                    <a:gd name="T67" fmla="*/ 107 h 155"/>
                    <a:gd name="T68" fmla="*/ 86 w 178"/>
                    <a:gd name="T69" fmla="*/ 99 h 155"/>
                    <a:gd name="T70" fmla="*/ 69 w 178"/>
                    <a:gd name="T71" fmla="*/ 97 h 155"/>
                    <a:gd name="T72" fmla="*/ 70 w 178"/>
                    <a:gd name="T73" fmla="*/ 92 h 155"/>
                    <a:gd name="T74" fmla="*/ 97 w 178"/>
                    <a:gd name="T75" fmla="*/ 90 h 155"/>
                    <a:gd name="T76" fmla="*/ 93 w 178"/>
                    <a:gd name="T77" fmla="*/ 78 h 155"/>
                    <a:gd name="T78" fmla="*/ 78 w 178"/>
                    <a:gd name="T79" fmla="*/ 74 h 155"/>
                    <a:gd name="T80" fmla="*/ 67 w 178"/>
                    <a:gd name="T81" fmla="*/ 5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178" h="155">
                      <a:moveTo>
                        <a:pt x="153" y="137"/>
                      </a:moveTo>
                      <a:cubicBezTo>
                        <a:pt x="153" y="137"/>
                        <a:pt x="154" y="137"/>
                        <a:pt x="157" y="137"/>
                      </a:cubicBezTo>
                      <a:cubicBezTo>
                        <a:pt x="160" y="137"/>
                        <a:pt x="162" y="137"/>
                        <a:pt x="165" y="138"/>
                      </a:cubicBezTo>
                      <a:cubicBezTo>
                        <a:pt x="165" y="138"/>
                        <a:pt x="166" y="139"/>
                        <a:pt x="168" y="139"/>
                      </a:cubicBezTo>
                      <a:cubicBezTo>
                        <a:pt x="172" y="139"/>
                        <a:pt x="174" y="137"/>
                        <a:pt x="176" y="135"/>
                      </a:cubicBezTo>
                      <a:cubicBezTo>
                        <a:pt x="176" y="135"/>
                        <a:pt x="178" y="132"/>
                        <a:pt x="172" y="128"/>
                      </a:cubicBezTo>
                      <a:cubicBezTo>
                        <a:pt x="172" y="128"/>
                        <a:pt x="162" y="123"/>
                        <a:pt x="166" y="105"/>
                      </a:cubicBezTo>
                      <a:cubicBezTo>
                        <a:pt x="166" y="105"/>
                        <a:pt x="171" y="57"/>
                        <a:pt x="134" y="34"/>
                      </a:cubicBezTo>
                      <a:cubicBezTo>
                        <a:pt x="133" y="33"/>
                        <a:pt x="96" y="10"/>
                        <a:pt x="95" y="2"/>
                      </a:cubicBezTo>
                      <a:cubicBezTo>
                        <a:pt x="95" y="2"/>
                        <a:pt x="95" y="1"/>
                        <a:pt x="94" y="0"/>
                      </a:cubicBezTo>
                      <a:cubicBezTo>
                        <a:pt x="58" y="4"/>
                        <a:pt x="58" y="4"/>
                        <a:pt x="58" y="4"/>
                      </a:cubicBezTo>
                      <a:cubicBezTo>
                        <a:pt x="54" y="12"/>
                        <a:pt x="46" y="24"/>
                        <a:pt x="35" y="37"/>
                      </a:cubicBezTo>
                      <a:cubicBezTo>
                        <a:pt x="35" y="37"/>
                        <a:pt x="0" y="78"/>
                        <a:pt x="21" y="133"/>
                      </a:cubicBezTo>
                      <a:cubicBezTo>
                        <a:pt x="21" y="134"/>
                        <a:pt x="22" y="137"/>
                        <a:pt x="15" y="148"/>
                      </a:cubicBezTo>
                      <a:cubicBezTo>
                        <a:pt x="15" y="148"/>
                        <a:pt x="14" y="151"/>
                        <a:pt x="15" y="153"/>
                      </a:cubicBezTo>
                      <a:cubicBezTo>
                        <a:pt x="16" y="155"/>
                        <a:pt x="19" y="155"/>
                        <a:pt x="24" y="153"/>
                      </a:cubicBezTo>
                      <a:cubicBezTo>
                        <a:pt x="24" y="153"/>
                        <a:pt x="28" y="151"/>
                        <a:pt x="36" y="150"/>
                      </a:cubicBezTo>
                      <a:cubicBezTo>
                        <a:pt x="36" y="150"/>
                        <a:pt x="36" y="150"/>
                        <a:pt x="36" y="150"/>
                      </a:cubicBezTo>
                      <a:cubicBezTo>
                        <a:pt x="36" y="150"/>
                        <a:pt x="36" y="150"/>
                        <a:pt x="36" y="150"/>
                      </a:cubicBezTo>
                      <a:cubicBezTo>
                        <a:pt x="36" y="150"/>
                        <a:pt x="49" y="153"/>
                        <a:pt x="68" y="153"/>
                      </a:cubicBezTo>
                      <a:cubicBezTo>
                        <a:pt x="88" y="153"/>
                        <a:pt x="119" y="150"/>
                        <a:pt x="153" y="137"/>
                      </a:cubicBezTo>
                      <a:close/>
                      <a:moveTo>
                        <a:pt x="67" y="57"/>
                      </a:moveTo>
                      <a:cubicBezTo>
                        <a:pt x="67" y="57"/>
                        <a:pt x="69" y="52"/>
                        <a:pt x="81" y="50"/>
                      </a:cubicBezTo>
                      <a:cubicBezTo>
                        <a:pt x="80" y="42"/>
                        <a:pt x="80" y="42"/>
                        <a:pt x="80" y="42"/>
                      </a:cubicBezTo>
                      <a:cubicBezTo>
                        <a:pt x="86" y="41"/>
                        <a:pt x="86" y="41"/>
                        <a:pt x="86" y="41"/>
                      </a:cubicBezTo>
                      <a:cubicBezTo>
                        <a:pt x="88" y="49"/>
                        <a:pt x="88" y="49"/>
                        <a:pt x="88" y="49"/>
                      </a:cubicBezTo>
                      <a:cubicBezTo>
                        <a:pt x="88" y="49"/>
                        <a:pt x="96" y="48"/>
                        <a:pt x="102" y="50"/>
                      </a:cubicBezTo>
                      <a:cubicBezTo>
                        <a:pt x="100" y="55"/>
                        <a:pt x="100" y="55"/>
                        <a:pt x="100" y="55"/>
                      </a:cubicBezTo>
                      <a:cubicBezTo>
                        <a:pt x="100" y="55"/>
                        <a:pt x="78" y="52"/>
                        <a:pt x="75" y="62"/>
                      </a:cubicBezTo>
                      <a:cubicBezTo>
                        <a:pt x="75" y="62"/>
                        <a:pt x="73" y="69"/>
                        <a:pt x="92" y="70"/>
                      </a:cubicBezTo>
                      <a:cubicBezTo>
                        <a:pt x="92" y="70"/>
                        <a:pt x="119" y="73"/>
                        <a:pt x="106" y="92"/>
                      </a:cubicBezTo>
                      <a:cubicBezTo>
                        <a:pt x="106" y="92"/>
                        <a:pt x="102" y="97"/>
                        <a:pt x="93" y="98"/>
                      </a:cubicBezTo>
                      <a:cubicBezTo>
                        <a:pt x="94" y="106"/>
                        <a:pt x="94" y="106"/>
                        <a:pt x="94" y="106"/>
                      </a:cubicBezTo>
                      <a:cubicBezTo>
                        <a:pt x="87" y="107"/>
                        <a:pt x="87" y="107"/>
                        <a:pt x="87" y="107"/>
                      </a:cubicBezTo>
                      <a:cubicBezTo>
                        <a:pt x="86" y="99"/>
                        <a:pt x="86" y="99"/>
                        <a:pt x="86" y="99"/>
                      </a:cubicBezTo>
                      <a:cubicBezTo>
                        <a:pt x="86" y="99"/>
                        <a:pt x="75" y="100"/>
                        <a:pt x="69" y="97"/>
                      </a:cubicBezTo>
                      <a:cubicBezTo>
                        <a:pt x="70" y="92"/>
                        <a:pt x="70" y="92"/>
                        <a:pt x="70" y="92"/>
                      </a:cubicBezTo>
                      <a:cubicBezTo>
                        <a:pt x="70" y="92"/>
                        <a:pt x="84" y="98"/>
                        <a:pt x="97" y="90"/>
                      </a:cubicBezTo>
                      <a:cubicBezTo>
                        <a:pt x="97" y="90"/>
                        <a:pt x="108" y="82"/>
                        <a:pt x="93" y="78"/>
                      </a:cubicBezTo>
                      <a:cubicBezTo>
                        <a:pt x="93" y="78"/>
                        <a:pt x="85" y="76"/>
                        <a:pt x="78" y="74"/>
                      </a:cubicBezTo>
                      <a:cubicBezTo>
                        <a:pt x="78" y="74"/>
                        <a:pt x="60" y="70"/>
                        <a:pt x="67" y="5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70" name="淘宝店chenying0907出品 32"/>
                <p:cNvSpPr>
                  <a:spLocks/>
                </p:cNvSpPr>
                <p:nvPr/>
              </p:nvSpPr>
              <p:spPr bwMode="auto">
                <a:xfrm>
                  <a:off x="6433" y="2606"/>
                  <a:ext cx="176" cy="108"/>
                </a:xfrm>
                <a:custGeom>
                  <a:avLst/>
                  <a:gdLst>
                    <a:gd name="T0" fmla="*/ 21 w 74"/>
                    <a:gd name="T1" fmla="*/ 45 h 45"/>
                    <a:gd name="T2" fmla="*/ 60 w 74"/>
                    <a:gd name="T3" fmla="*/ 44 h 45"/>
                    <a:gd name="T4" fmla="*/ 74 w 74"/>
                    <a:gd name="T5" fmla="*/ 15 h 45"/>
                    <a:gd name="T6" fmla="*/ 38 w 74"/>
                    <a:gd name="T7" fmla="*/ 14 h 45"/>
                    <a:gd name="T8" fmla="*/ 23 w 74"/>
                    <a:gd name="T9" fmla="*/ 8 h 45"/>
                    <a:gd name="T10" fmla="*/ 6 w 74"/>
                    <a:gd name="T11" fmla="*/ 17 h 45"/>
                    <a:gd name="T12" fmla="*/ 21 w 74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" h="45">
                      <a:moveTo>
                        <a:pt x="21" y="45"/>
                      </a:moveTo>
                      <a:cubicBezTo>
                        <a:pt x="60" y="44"/>
                        <a:pt x="60" y="44"/>
                        <a:pt x="60" y="44"/>
                      </a:cubicBezTo>
                      <a:cubicBezTo>
                        <a:pt x="62" y="37"/>
                        <a:pt x="66" y="27"/>
                        <a:pt x="74" y="15"/>
                      </a:cubicBezTo>
                      <a:cubicBezTo>
                        <a:pt x="74" y="15"/>
                        <a:pt x="69" y="2"/>
                        <a:pt x="38" y="14"/>
                      </a:cubicBezTo>
                      <a:cubicBezTo>
                        <a:pt x="38" y="14"/>
                        <a:pt x="31" y="13"/>
                        <a:pt x="23" y="8"/>
                      </a:cubicBezTo>
                      <a:cubicBezTo>
                        <a:pt x="23" y="8"/>
                        <a:pt x="0" y="0"/>
                        <a:pt x="6" y="17"/>
                      </a:cubicBezTo>
                      <a:lnTo>
                        <a:pt x="21" y="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72" name="淘宝店chenying0907出品 34"/>
                <p:cNvSpPr>
                  <a:spLocks/>
                </p:cNvSpPr>
                <p:nvPr/>
              </p:nvSpPr>
              <p:spPr bwMode="auto">
                <a:xfrm>
                  <a:off x="6471" y="2721"/>
                  <a:ext cx="114" cy="34"/>
                </a:xfrm>
                <a:custGeom>
                  <a:avLst/>
                  <a:gdLst>
                    <a:gd name="T0" fmla="*/ 40 w 48"/>
                    <a:gd name="T1" fmla="*/ 0 h 14"/>
                    <a:gd name="T2" fmla="*/ 6 w 48"/>
                    <a:gd name="T3" fmla="*/ 1 h 14"/>
                    <a:gd name="T4" fmla="*/ 0 w 48"/>
                    <a:gd name="T5" fmla="*/ 7 h 14"/>
                    <a:gd name="T6" fmla="*/ 7 w 48"/>
                    <a:gd name="T7" fmla="*/ 14 h 14"/>
                    <a:gd name="T8" fmla="*/ 41 w 48"/>
                    <a:gd name="T9" fmla="*/ 13 h 14"/>
                    <a:gd name="T10" fmla="*/ 48 w 48"/>
                    <a:gd name="T11" fmla="*/ 6 h 14"/>
                    <a:gd name="T12" fmla="*/ 40 w 48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4">
                      <a:moveTo>
                        <a:pt x="40" y="0"/>
                      </a:move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0" y="11"/>
                        <a:pt x="3" y="14"/>
                        <a:pt x="7" y="14"/>
                      </a:cubicBezTo>
                      <a:cubicBezTo>
                        <a:pt x="41" y="13"/>
                        <a:pt x="41" y="13"/>
                        <a:pt x="41" y="13"/>
                      </a:cubicBezTo>
                      <a:cubicBezTo>
                        <a:pt x="45" y="12"/>
                        <a:pt x="48" y="10"/>
                        <a:pt x="48" y="6"/>
                      </a:cubicBezTo>
                      <a:cubicBezTo>
                        <a:pt x="47" y="2"/>
                        <a:pt x="44" y="0"/>
                        <a:pt x="4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74" name="淘宝店chenying0907出品 36"/>
                <p:cNvSpPr>
                  <a:spLocks noEditPoints="1"/>
                </p:cNvSpPr>
                <p:nvPr/>
              </p:nvSpPr>
              <p:spPr bwMode="auto">
                <a:xfrm>
                  <a:off x="6335" y="2762"/>
                  <a:ext cx="402" cy="354"/>
                </a:xfrm>
                <a:custGeom>
                  <a:avLst/>
                  <a:gdLst>
                    <a:gd name="T0" fmla="*/ 163 w 169"/>
                    <a:gd name="T1" fmla="*/ 131 h 148"/>
                    <a:gd name="T2" fmla="*/ 159 w 169"/>
                    <a:gd name="T3" fmla="*/ 108 h 148"/>
                    <a:gd name="T4" fmla="*/ 135 w 169"/>
                    <a:gd name="T5" fmla="*/ 36 h 148"/>
                    <a:gd name="T6" fmla="*/ 99 w 169"/>
                    <a:gd name="T7" fmla="*/ 2 h 148"/>
                    <a:gd name="T8" fmla="*/ 99 w 169"/>
                    <a:gd name="T9" fmla="*/ 0 h 148"/>
                    <a:gd name="T10" fmla="*/ 63 w 169"/>
                    <a:gd name="T11" fmla="*/ 1 h 148"/>
                    <a:gd name="T12" fmla="*/ 38 w 169"/>
                    <a:gd name="T13" fmla="*/ 31 h 148"/>
                    <a:gd name="T14" fmla="*/ 15 w 169"/>
                    <a:gd name="T15" fmla="*/ 124 h 148"/>
                    <a:gd name="T16" fmla="*/ 8 w 169"/>
                    <a:gd name="T17" fmla="*/ 139 h 148"/>
                    <a:gd name="T18" fmla="*/ 8 w 169"/>
                    <a:gd name="T19" fmla="*/ 139 h 148"/>
                    <a:gd name="T20" fmla="*/ 7 w 169"/>
                    <a:gd name="T21" fmla="*/ 143 h 148"/>
                    <a:gd name="T22" fmla="*/ 16 w 169"/>
                    <a:gd name="T23" fmla="*/ 144 h 148"/>
                    <a:gd name="T24" fmla="*/ 28 w 169"/>
                    <a:gd name="T25" fmla="*/ 142 h 148"/>
                    <a:gd name="T26" fmla="*/ 28 w 169"/>
                    <a:gd name="T27" fmla="*/ 142 h 148"/>
                    <a:gd name="T28" fmla="*/ 29 w 169"/>
                    <a:gd name="T29" fmla="*/ 142 h 148"/>
                    <a:gd name="T30" fmla="*/ 78 w 169"/>
                    <a:gd name="T31" fmla="*/ 148 h 148"/>
                    <a:gd name="T32" fmla="*/ 143 w 169"/>
                    <a:gd name="T33" fmla="*/ 139 h 148"/>
                    <a:gd name="T34" fmla="*/ 155 w 169"/>
                    <a:gd name="T35" fmla="*/ 141 h 148"/>
                    <a:gd name="T36" fmla="*/ 159 w 169"/>
                    <a:gd name="T37" fmla="*/ 142 h 148"/>
                    <a:gd name="T38" fmla="*/ 167 w 169"/>
                    <a:gd name="T39" fmla="*/ 138 h 148"/>
                    <a:gd name="T40" fmla="*/ 163 w 169"/>
                    <a:gd name="T41" fmla="*/ 131 h 148"/>
                    <a:gd name="T42" fmla="*/ 107 w 169"/>
                    <a:gd name="T43" fmla="*/ 101 h 148"/>
                    <a:gd name="T44" fmla="*/ 56 w 169"/>
                    <a:gd name="T45" fmla="*/ 100 h 148"/>
                    <a:gd name="T46" fmla="*/ 56 w 169"/>
                    <a:gd name="T47" fmla="*/ 96 h 148"/>
                    <a:gd name="T48" fmla="*/ 70 w 169"/>
                    <a:gd name="T49" fmla="*/ 79 h 148"/>
                    <a:gd name="T50" fmla="*/ 70 w 169"/>
                    <a:gd name="T51" fmla="*/ 73 h 148"/>
                    <a:gd name="T52" fmla="*/ 57 w 169"/>
                    <a:gd name="T53" fmla="*/ 73 h 148"/>
                    <a:gd name="T54" fmla="*/ 57 w 169"/>
                    <a:gd name="T55" fmla="*/ 67 h 148"/>
                    <a:gd name="T56" fmla="*/ 68 w 169"/>
                    <a:gd name="T57" fmla="*/ 67 h 148"/>
                    <a:gd name="T58" fmla="*/ 67 w 169"/>
                    <a:gd name="T59" fmla="*/ 57 h 148"/>
                    <a:gd name="T60" fmla="*/ 91 w 169"/>
                    <a:gd name="T61" fmla="*/ 39 h 148"/>
                    <a:gd name="T62" fmla="*/ 104 w 169"/>
                    <a:gd name="T63" fmla="*/ 41 h 148"/>
                    <a:gd name="T64" fmla="*/ 102 w 169"/>
                    <a:gd name="T65" fmla="*/ 47 h 148"/>
                    <a:gd name="T66" fmla="*/ 91 w 169"/>
                    <a:gd name="T67" fmla="*/ 45 h 148"/>
                    <a:gd name="T68" fmla="*/ 77 w 169"/>
                    <a:gd name="T69" fmla="*/ 57 h 148"/>
                    <a:gd name="T70" fmla="*/ 79 w 169"/>
                    <a:gd name="T71" fmla="*/ 67 h 148"/>
                    <a:gd name="T72" fmla="*/ 97 w 169"/>
                    <a:gd name="T73" fmla="*/ 67 h 148"/>
                    <a:gd name="T74" fmla="*/ 96 w 169"/>
                    <a:gd name="T75" fmla="*/ 73 h 148"/>
                    <a:gd name="T76" fmla="*/ 80 w 169"/>
                    <a:gd name="T77" fmla="*/ 73 h 148"/>
                    <a:gd name="T78" fmla="*/ 79 w 169"/>
                    <a:gd name="T79" fmla="*/ 83 h 148"/>
                    <a:gd name="T80" fmla="*/ 71 w 169"/>
                    <a:gd name="T81" fmla="*/ 93 h 148"/>
                    <a:gd name="T82" fmla="*/ 71 w 169"/>
                    <a:gd name="T83" fmla="*/ 94 h 148"/>
                    <a:gd name="T84" fmla="*/ 107 w 169"/>
                    <a:gd name="T85" fmla="*/ 94 h 148"/>
                    <a:gd name="T86" fmla="*/ 107 w 169"/>
                    <a:gd name="T87" fmla="*/ 101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69" h="148">
                      <a:moveTo>
                        <a:pt x="163" y="131"/>
                      </a:moveTo>
                      <a:cubicBezTo>
                        <a:pt x="163" y="131"/>
                        <a:pt x="154" y="125"/>
                        <a:pt x="159" y="108"/>
                      </a:cubicBezTo>
                      <a:cubicBezTo>
                        <a:pt x="159" y="108"/>
                        <a:pt x="168" y="62"/>
                        <a:pt x="135" y="36"/>
                      </a:cubicBezTo>
                      <a:cubicBezTo>
                        <a:pt x="133" y="35"/>
                        <a:pt x="100" y="10"/>
                        <a:pt x="99" y="2"/>
                      </a:cubicBezTo>
                      <a:cubicBezTo>
                        <a:pt x="99" y="2"/>
                        <a:pt x="99" y="1"/>
                        <a:pt x="99" y="0"/>
                      </a:cubicBezTo>
                      <a:cubicBezTo>
                        <a:pt x="63" y="1"/>
                        <a:pt x="63" y="1"/>
                        <a:pt x="63" y="1"/>
                      </a:cubicBezTo>
                      <a:cubicBezTo>
                        <a:pt x="58" y="9"/>
                        <a:pt x="50" y="19"/>
                        <a:pt x="38" y="31"/>
                      </a:cubicBezTo>
                      <a:cubicBezTo>
                        <a:pt x="37" y="32"/>
                        <a:pt x="0" y="69"/>
                        <a:pt x="15" y="124"/>
                      </a:cubicBezTo>
                      <a:cubicBezTo>
                        <a:pt x="15" y="125"/>
                        <a:pt x="16" y="128"/>
                        <a:pt x="8" y="139"/>
                      </a:cubicBezTo>
                      <a:cubicBezTo>
                        <a:pt x="8" y="139"/>
                        <a:pt x="8" y="139"/>
                        <a:pt x="8" y="139"/>
                      </a:cubicBezTo>
                      <a:cubicBezTo>
                        <a:pt x="8" y="139"/>
                        <a:pt x="6" y="142"/>
                        <a:pt x="7" y="143"/>
                      </a:cubicBezTo>
                      <a:cubicBezTo>
                        <a:pt x="9" y="145"/>
                        <a:pt x="12" y="145"/>
                        <a:pt x="16" y="144"/>
                      </a:cubicBezTo>
                      <a:cubicBezTo>
                        <a:pt x="16" y="144"/>
                        <a:pt x="21" y="143"/>
                        <a:pt x="28" y="142"/>
                      </a:cubicBezTo>
                      <a:cubicBezTo>
                        <a:pt x="28" y="142"/>
                        <a:pt x="28" y="142"/>
                        <a:pt x="28" y="142"/>
                      </a:cubicBezTo>
                      <a:cubicBezTo>
                        <a:pt x="29" y="142"/>
                        <a:pt x="29" y="142"/>
                        <a:pt x="29" y="142"/>
                      </a:cubicBezTo>
                      <a:cubicBezTo>
                        <a:pt x="29" y="142"/>
                        <a:pt x="48" y="148"/>
                        <a:pt x="78" y="148"/>
                      </a:cubicBezTo>
                      <a:cubicBezTo>
                        <a:pt x="100" y="148"/>
                        <a:pt x="122" y="145"/>
                        <a:pt x="143" y="139"/>
                      </a:cubicBezTo>
                      <a:cubicBezTo>
                        <a:pt x="143" y="139"/>
                        <a:pt x="149" y="138"/>
                        <a:pt x="155" y="141"/>
                      </a:cubicBezTo>
                      <a:cubicBezTo>
                        <a:pt x="155" y="141"/>
                        <a:pt x="157" y="142"/>
                        <a:pt x="159" y="142"/>
                      </a:cubicBezTo>
                      <a:cubicBezTo>
                        <a:pt x="162" y="142"/>
                        <a:pt x="165" y="140"/>
                        <a:pt x="167" y="138"/>
                      </a:cubicBezTo>
                      <a:cubicBezTo>
                        <a:pt x="167" y="138"/>
                        <a:pt x="169" y="135"/>
                        <a:pt x="163" y="131"/>
                      </a:cubicBezTo>
                      <a:close/>
                      <a:moveTo>
                        <a:pt x="107" y="101"/>
                      </a:moveTo>
                      <a:cubicBezTo>
                        <a:pt x="56" y="100"/>
                        <a:pt x="56" y="100"/>
                        <a:pt x="56" y="100"/>
                      </a:cubicBezTo>
                      <a:cubicBezTo>
                        <a:pt x="56" y="96"/>
                        <a:pt x="56" y="96"/>
                        <a:pt x="56" y="96"/>
                      </a:cubicBezTo>
                      <a:cubicBezTo>
                        <a:pt x="64" y="93"/>
                        <a:pt x="70" y="86"/>
                        <a:pt x="70" y="79"/>
                      </a:cubicBezTo>
                      <a:cubicBezTo>
                        <a:pt x="70" y="77"/>
                        <a:pt x="70" y="75"/>
                        <a:pt x="70" y="73"/>
                      </a:cubicBezTo>
                      <a:cubicBezTo>
                        <a:pt x="57" y="73"/>
                        <a:pt x="57" y="73"/>
                        <a:pt x="57" y="73"/>
                      </a:cubicBezTo>
                      <a:cubicBezTo>
                        <a:pt x="57" y="67"/>
                        <a:pt x="57" y="67"/>
                        <a:pt x="57" y="67"/>
                      </a:cubicBezTo>
                      <a:cubicBezTo>
                        <a:pt x="68" y="67"/>
                        <a:pt x="68" y="67"/>
                        <a:pt x="68" y="67"/>
                      </a:cubicBezTo>
                      <a:cubicBezTo>
                        <a:pt x="68" y="64"/>
                        <a:pt x="67" y="61"/>
                        <a:pt x="67" y="57"/>
                      </a:cubicBezTo>
                      <a:cubicBezTo>
                        <a:pt x="67" y="46"/>
                        <a:pt x="77" y="39"/>
                        <a:pt x="91" y="39"/>
                      </a:cubicBezTo>
                      <a:cubicBezTo>
                        <a:pt x="97" y="39"/>
                        <a:pt x="102" y="40"/>
                        <a:pt x="104" y="41"/>
                      </a:cubicBezTo>
                      <a:cubicBezTo>
                        <a:pt x="102" y="47"/>
                        <a:pt x="102" y="47"/>
                        <a:pt x="102" y="47"/>
                      </a:cubicBezTo>
                      <a:cubicBezTo>
                        <a:pt x="100" y="46"/>
                        <a:pt x="96" y="45"/>
                        <a:pt x="91" y="45"/>
                      </a:cubicBezTo>
                      <a:cubicBezTo>
                        <a:pt x="81" y="45"/>
                        <a:pt x="77" y="50"/>
                        <a:pt x="77" y="57"/>
                      </a:cubicBezTo>
                      <a:cubicBezTo>
                        <a:pt x="77" y="61"/>
                        <a:pt x="78" y="64"/>
                        <a:pt x="79" y="67"/>
                      </a:cubicBezTo>
                      <a:cubicBezTo>
                        <a:pt x="97" y="67"/>
                        <a:pt x="97" y="67"/>
                        <a:pt x="97" y="67"/>
                      </a:cubicBezTo>
                      <a:cubicBezTo>
                        <a:pt x="96" y="73"/>
                        <a:pt x="96" y="73"/>
                        <a:pt x="96" y="73"/>
                      </a:cubicBezTo>
                      <a:cubicBezTo>
                        <a:pt x="80" y="73"/>
                        <a:pt x="80" y="73"/>
                        <a:pt x="80" y="73"/>
                      </a:cubicBezTo>
                      <a:cubicBezTo>
                        <a:pt x="80" y="76"/>
                        <a:pt x="80" y="80"/>
                        <a:pt x="79" y="83"/>
                      </a:cubicBezTo>
                      <a:cubicBezTo>
                        <a:pt x="78" y="87"/>
                        <a:pt x="75" y="91"/>
                        <a:pt x="71" y="93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107" y="94"/>
                        <a:pt x="107" y="94"/>
                        <a:pt x="107" y="94"/>
                      </a:cubicBezTo>
                      <a:lnTo>
                        <a:pt x="107" y="10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75" name="淘宝店chenying0907出品 37"/>
                <p:cNvSpPr>
                  <a:spLocks/>
                </p:cNvSpPr>
                <p:nvPr/>
              </p:nvSpPr>
              <p:spPr bwMode="auto">
                <a:xfrm>
                  <a:off x="6147" y="2633"/>
                  <a:ext cx="129" cy="81"/>
                </a:xfrm>
                <a:custGeom>
                  <a:avLst/>
                  <a:gdLst>
                    <a:gd name="T0" fmla="*/ 14 w 54"/>
                    <a:gd name="T1" fmla="*/ 34 h 34"/>
                    <a:gd name="T2" fmla="*/ 43 w 54"/>
                    <a:gd name="T3" fmla="*/ 34 h 34"/>
                    <a:gd name="T4" fmla="*/ 54 w 54"/>
                    <a:gd name="T5" fmla="*/ 13 h 34"/>
                    <a:gd name="T6" fmla="*/ 28 w 54"/>
                    <a:gd name="T7" fmla="*/ 12 h 34"/>
                    <a:gd name="T8" fmla="*/ 16 w 54"/>
                    <a:gd name="T9" fmla="*/ 6 h 34"/>
                    <a:gd name="T10" fmla="*/ 4 w 54"/>
                    <a:gd name="T11" fmla="*/ 13 h 34"/>
                    <a:gd name="T12" fmla="*/ 14 w 54"/>
                    <a:gd name="T13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4" h="34">
                      <a:moveTo>
                        <a:pt x="14" y="34"/>
                      </a:moveTo>
                      <a:cubicBezTo>
                        <a:pt x="43" y="34"/>
                        <a:pt x="43" y="34"/>
                        <a:pt x="43" y="34"/>
                      </a:cubicBezTo>
                      <a:cubicBezTo>
                        <a:pt x="45" y="29"/>
                        <a:pt x="48" y="22"/>
                        <a:pt x="54" y="13"/>
                      </a:cubicBezTo>
                      <a:cubicBezTo>
                        <a:pt x="54" y="13"/>
                        <a:pt x="51" y="3"/>
                        <a:pt x="28" y="12"/>
                      </a:cubicBezTo>
                      <a:cubicBezTo>
                        <a:pt x="28" y="12"/>
                        <a:pt x="22" y="11"/>
                        <a:pt x="16" y="6"/>
                      </a:cubicBezTo>
                      <a:cubicBezTo>
                        <a:pt x="16" y="6"/>
                        <a:pt x="0" y="0"/>
                        <a:pt x="4" y="13"/>
                      </a:cubicBezTo>
                      <a:lnTo>
                        <a:pt x="14" y="3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77" name="淘宝店chenying0907出品 39"/>
                <p:cNvSpPr>
                  <a:spLocks/>
                </p:cNvSpPr>
                <p:nvPr/>
              </p:nvSpPr>
              <p:spPr bwMode="auto">
                <a:xfrm>
                  <a:off x="6171" y="2721"/>
                  <a:ext cx="86" cy="24"/>
                </a:xfrm>
                <a:custGeom>
                  <a:avLst/>
                  <a:gdLst>
                    <a:gd name="T0" fmla="*/ 31 w 36"/>
                    <a:gd name="T1" fmla="*/ 0 h 10"/>
                    <a:gd name="T2" fmla="*/ 5 w 36"/>
                    <a:gd name="T3" fmla="*/ 0 h 10"/>
                    <a:gd name="T4" fmla="*/ 0 w 36"/>
                    <a:gd name="T5" fmla="*/ 5 h 10"/>
                    <a:gd name="T6" fmla="*/ 5 w 36"/>
                    <a:gd name="T7" fmla="*/ 10 h 10"/>
                    <a:gd name="T8" fmla="*/ 31 w 36"/>
                    <a:gd name="T9" fmla="*/ 10 h 10"/>
                    <a:gd name="T10" fmla="*/ 36 w 36"/>
                    <a:gd name="T11" fmla="*/ 5 h 10"/>
                    <a:gd name="T12" fmla="*/ 31 w 36"/>
                    <a:gd name="T13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10">
                      <a:moveTo>
                        <a:pt x="31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7"/>
                        <a:pt x="2" y="10"/>
                        <a:pt x="5" y="10"/>
                      </a:cubicBezTo>
                      <a:cubicBezTo>
                        <a:pt x="31" y="10"/>
                        <a:pt x="31" y="10"/>
                        <a:pt x="31" y="10"/>
                      </a:cubicBezTo>
                      <a:cubicBezTo>
                        <a:pt x="34" y="10"/>
                        <a:pt x="36" y="7"/>
                        <a:pt x="36" y="5"/>
                      </a:cubicBezTo>
                      <a:cubicBezTo>
                        <a:pt x="36" y="2"/>
                        <a:pt x="34" y="0"/>
                        <a:pt x="3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79" name="淘宝店chenying0907出品 41"/>
                <p:cNvSpPr>
                  <a:spLocks noEditPoints="1"/>
                </p:cNvSpPr>
                <p:nvPr/>
              </p:nvSpPr>
              <p:spPr bwMode="auto">
                <a:xfrm>
                  <a:off x="6066" y="2752"/>
                  <a:ext cx="300" cy="264"/>
                </a:xfrm>
                <a:custGeom>
                  <a:avLst/>
                  <a:gdLst>
                    <a:gd name="T0" fmla="*/ 120 w 126"/>
                    <a:gd name="T1" fmla="*/ 99 h 110"/>
                    <a:gd name="T2" fmla="*/ 118 w 126"/>
                    <a:gd name="T3" fmla="*/ 82 h 110"/>
                    <a:gd name="T4" fmla="*/ 101 w 126"/>
                    <a:gd name="T5" fmla="*/ 28 h 110"/>
                    <a:gd name="T6" fmla="*/ 76 w 126"/>
                    <a:gd name="T7" fmla="*/ 2 h 110"/>
                    <a:gd name="T8" fmla="*/ 75 w 126"/>
                    <a:gd name="T9" fmla="*/ 0 h 110"/>
                    <a:gd name="T10" fmla="*/ 48 w 126"/>
                    <a:gd name="T11" fmla="*/ 0 h 110"/>
                    <a:gd name="T12" fmla="*/ 29 w 126"/>
                    <a:gd name="T13" fmla="*/ 22 h 110"/>
                    <a:gd name="T14" fmla="*/ 10 w 126"/>
                    <a:gd name="T15" fmla="*/ 91 h 110"/>
                    <a:gd name="T16" fmla="*/ 4 w 126"/>
                    <a:gd name="T17" fmla="*/ 102 h 110"/>
                    <a:gd name="T18" fmla="*/ 4 w 126"/>
                    <a:gd name="T19" fmla="*/ 105 h 110"/>
                    <a:gd name="T20" fmla="*/ 10 w 126"/>
                    <a:gd name="T21" fmla="*/ 106 h 110"/>
                    <a:gd name="T22" fmla="*/ 19 w 126"/>
                    <a:gd name="T23" fmla="*/ 105 h 110"/>
                    <a:gd name="T24" fmla="*/ 19 w 126"/>
                    <a:gd name="T25" fmla="*/ 105 h 110"/>
                    <a:gd name="T26" fmla="*/ 20 w 126"/>
                    <a:gd name="T27" fmla="*/ 105 h 110"/>
                    <a:gd name="T28" fmla="*/ 61 w 126"/>
                    <a:gd name="T29" fmla="*/ 110 h 110"/>
                    <a:gd name="T30" fmla="*/ 105 w 126"/>
                    <a:gd name="T31" fmla="*/ 104 h 110"/>
                    <a:gd name="T32" fmla="*/ 107 w 126"/>
                    <a:gd name="T33" fmla="*/ 104 h 110"/>
                    <a:gd name="T34" fmla="*/ 114 w 126"/>
                    <a:gd name="T35" fmla="*/ 106 h 110"/>
                    <a:gd name="T36" fmla="*/ 118 w 126"/>
                    <a:gd name="T37" fmla="*/ 107 h 110"/>
                    <a:gd name="T38" fmla="*/ 123 w 126"/>
                    <a:gd name="T39" fmla="*/ 104 h 110"/>
                    <a:gd name="T40" fmla="*/ 120 w 126"/>
                    <a:gd name="T41" fmla="*/ 99 h 110"/>
                    <a:gd name="T42" fmla="*/ 81 w 126"/>
                    <a:gd name="T43" fmla="*/ 55 h 110"/>
                    <a:gd name="T44" fmla="*/ 81 w 126"/>
                    <a:gd name="T45" fmla="*/ 58 h 110"/>
                    <a:gd name="T46" fmla="*/ 53 w 126"/>
                    <a:gd name="T47" fmla="*/ 57 h 110"/>
                    <a:gd name="T48" fmla="*/ 53 w 126"/>
                    <a:gd name="T49" fmla="*/ 62 h 110"/>
                    <a:gd name="T50" fmla="*/ 81 w 126"/>
                    <a:gd name="T51" fmla="*/ 62 h 110"/>
                    <a:gd name="T52" fmla="*/ 81 w 126"/>
                    <a:gd name="T53" fmla="*/ 66 h 110"/>
                    <a:gd name="T54" fmla="*/ 53 w 126"/>
                    <a:gd name="T55" fmla="*/ 65 h 110"/>
                    <a:gd name="T56" fmla="*/ 67 w 126"/>
                    <a:gd name="T57" fmla="*/ 80 h 110"/>
                    <a:gd name="T58" fmla="*/ 83 w 126"/>
                    <a:gd name="T59" fmla="*/ 78 h 110"/>
                    <a:gd name="T60" fmla="*/ 85 w 126"/>
                    <a:gd name="T61" fmla="*/ 83 h 110"/>
                    <a:gd name="T62" fmla="*/ 54 w 126"/>
                    <a:gd name="T63" fmla="*/ 81 h 110"/>
                    <a:gd name="T64" fmla="*/ 45 w 126"/>
                    <a:gd name="T65" fmla="*/ 65 h 110"/>
                    <a:gd name="T66" fmla="*/ 38 w 126"/>
                    <a:gd name="T67" fmla="*/ 65 h 110"/>
                    <a:gd name="T68" fmla="*/ 39 w 126"/>
                    <a:gd name="T69" fmla="*/ 61 h 110"/>
                    <a:gd name="T70" fmla="*/ 44 w 126"/>
                    <a:gd name="T71" fmla="*/ 61 h 110"/>
                    <a:gd name="T72" fmla="*/ 45 w 126"/>
                    <a:gd name="T73" fmla="*/ 58 h 110"/>
                    <a:gd name="T74" fmla="*/ 39 w 126"/>
                    <a:gd name="T75" fmla="*/ 57 h 110"/>
                    <a:gd name="T76" fmla="*/ 39 w 126"/>
                    <a:gd name="T77" fmla="*/ 53 h 110"/>
                    <a:gd name="T78" fmla="*/ 45 w 126"/>
                    <a:gd name="T79" fmla="*/ 53 h 110"/>
                    <a:gd name="T80" fmla="*/ 67 w 126"/>
                    <a:gd name="T81" fmla="*/ 35 h 110"/>
                    <a:gd name="T82" fmla="*/ 86 w 126"/>
                    <a:gd name="T83" fmla="*/ 38 h 110"/>
                    <a:gd name="T84" fmla="*/ 83 w 126"/>
                    <a:gd name="T85" fmla="*/ 43 h 110"/>
                    <a:gd name="T86" fmla="*/ 54 w 126"/>
                    <a:gd name="T87" fmla="*/ 54 h 110"/>
                    <a:gd name="T88" fmla="*/ 81 w 126"/>
                    <a:gd name="T89" fmla="*/ 55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6" h="110">
                      <a:moveTo>
                        <a:pt x="120" y="99"/>
                      </a:moveTo>
                      <a:cubicBezTo>
                        <a:pt x="120" y="99"/>
                        <a:pt x="114" y="94"/>
                        <a:pt x="118" y="82"/>
                      </a:cubicBezTo>
                      <a:cubicBezTo>
                        <a:pt x="118" y="82"/>
                        <a:pt x="126" y="48"/>
                        <a:pt x="101" y="28"/>
                      </a:cubicBezTo>
                      <a:cubicBezTo>
                        <a:pt x="99" y="26"/>
                        <a:pt x="76" y="7"/>
                        <a:pt x="76" y="2"/>
                      </a:cubicBezTo>
                      <a:cubicBezTo>
                        <a:pt x="76" y="1"/>
                        <a:pt x="75" y="1"/>
                        <a:pt x="75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45" y="6"/>
                        <a:pt x="38" y="13"/>
                        <a:pt x="29" y="22"/>
                      </a:cubicBezTo>
                      <a:cubicBezTo>
                        <a:pt x="29" y="22"/>
                        <a:pt x="0" y="49"/>
                        <a:pt x="10" y="91"/>
                      </a:cubicBezTo>
                      <a:cubicBezTo>
                        <a:pt x="10" y="92"/>
                        <a:pt x="10" y="94"/>
                        <a:pt x="4" y="102"/>
                      </a:cubicBezTo>
                      <a:cubicBezTo>
                        <a:pt x="4" y="102"/>
                        <a:pt x="3" y="104"/>
                        <a:pt x="4" y="105"/>
                      </a:cubicBezTo>
                      <a:cubicBezTo>
                        <a:pt x="5" y="106"/>
                        <a:pt x="7" y="107"/>
                        <a:pt x="10" y="106"/>
                      </a:cubicBezTo>
                      <a:cubicBezTo>
                        <a:pt x="10" y="106"/>
                        <a:pt x="14" y="105"/>
                        <a:pt x="19" y="105"/>
                      </a:cubicBezTo>
                      <a:cubicBezTo>
                        <a:pt x="19" y="105"/>
                        <a:pt x="19" y="105"/>
                        <a:pt x="19" y="105"/>
                      </a:cubicBezTo>
                      <a:cubicBezTo>
                        <a:pt x="20" y="105"/>
                        <a:pt x="20" y="105"/>
                        <a:pt x="20" y="105"/>
                      </a:cubicBezTo>
                      <a:cubicBezTo>
                        <a:pt x="20" y="105"/>
                        <a:pt x="36" y="110"/>
                        <a:pt x="61" y="110"/>
                      </a:cubicBezTo>
                      <a:cubicBezTo>
                        <a:pt x="76" y="110"/>
                        <a:pt x="91" y="108"/>
                        <a:pt x="105" y="104"/>
                      </a:cubicBezTo>
                      <a:cubicBezTo>
                        <a:pt x="105" y="104"/>
                        <a:pt x="106" y="104"/>
                        <a:pt x="107" y="104"/>
                      </a:cubicBezTo>
                      <a:cubicBezTo>
                        <a:pt x="109" y="104"/>
                        <a:pt x="112" y="105"/>
                        <a:pt x="114" y="106"/>
                      </a:cubicBezTo>
                      <a:cubicBezTo>
                        <a:pt x="114" y="106"/>
                        <a:pt x="116" y="107"/>
                        <a:pt x="118" y="107"/>
                      </a:cubicBezTo>
                      <a:cubicBezTo>
                        <a:pt x="119" y="107"/>
                        <a:pt x="121" y="106"/>
                        <a:pt x="123" y="104"/>
                      </a:cubicBezTo>
                      <a:cubicBezTo>
                        <a:pt x="123" y="104"/>
                        <a:pt x="125" y="102"/>
                        <a:pt x="120" y="99"/>
                      </a:cubicBezTo>
                      <a:close/>
                      <a:moveTo>
                        <a:pt x="81" y="55"/>
                      </a:moveTo>
                      <a:cubicBezTo>
                        <a:pt x="81" y="58"/>
                        <a:pt x="81" y="58"/>
                        <a:pt x="81" y="58"/>
                      </a:cubicBezTo>
                      <a:cubicBezTo>
                        <a:pt x="53" y="57"/>
                        <a:pt x="53" y="57"/>
                        <a:pt x="53" y="57"/>
                      </a:cubicBezTo>
                      <a:cubicBezTo>
                        <a:pt x="53" y="57"/>
                        <a:pt x="52" y="61"/>
                        <a:pt x="53" y="62"/>
                      </a:cubicBezTo>
                      <a:cubicBezTo>
                        <a:pt x="81" y="62"/>
                        <a:pt x="81" y="62"/>
                        <a:pt x="81" y="62"/>
                      </a:cubicBezTo>
                      <a:cubicBezTo>
                        <a:pt x="81" y="66"/>
                        <a:pt x="81" y="66"/>
                        <a:pt x="81" y="66"/>
                      </a:cubicBezTo>
                      <a:cubicBezTo>
                        <a:pt x="53" y="65"/>
                        <a:pt x="53" y="65"/>
                        <a:pt x="53" y="65"/>
                      </a:cubicBezTo>
                      <a:cubicBezTo>
                        <a:pt x="53" y="65"/>
                        <a:pt x="54" y="78"/>
                        <a:pt x="67" y="80"/>
                      </a:cubicBezTo>
                      <a:cubicBezTo>
                        <a:pt x="67" y="80"/>
                        <a:pt x="76" y="82"/>
                        <a:pt x="83" y="78"/>
                      </a:cubicBezTo>
                      <a:cubicBezTo>
                        <a:pt x="85" y="83"/>
                        <a:pt x="85" y="83"/>
                        <a:pt x="85" y="83"/>
                      </a:cubicBezTo>
                      <a:cubicBezTo>
                        <a:pt x="85" y="83"/>
                        <a:pt x="71" y="91"/>
                        <a:pt x="54" y="81"/>
                      </a:cubicBezTo>
                      <a:cubicBezTo>
                        <a:pt x="54" y="81"/>
                        <a:pt x="46" y="76"/>
                        <a:pt x="45" y="65"/>
                      </a:cubicBezTo>
                      <a:cubicBezTo>
                        <a:pt x="38" y="65"/>
                        <a:pt x="38" y="65"/>
                        <a:pt x="38" y="65"/>
                      </a:cubicBezTo>
                      <a:cubicBezTo>
                        <a:pt x="39" y="61"/>
                        <a:pt x="39" y="61"/>
                        <a:pt x="39" y="61"/>
                      </a:cubicBezTo>
                      <a:cubicBezTo>
                        <a:pt x="44" y="61"/>
                        <a:pt x="44" y="61"/>
                        <a:pt x="44" y="61"/>
                      </a:cubicBezTo>
                      <a:cubicBezTo>
                        <a:pt x="44" y="61"/>
                        <a:pt x="44" y="60"/>
                        <a:pt x="45" y="58"/>
                      </a:cubicBezTo>
                      <a:cubicBezTo>
                        <a:pt x="39" y="57"/>
                        <a:pt x="39" y="57"/>
                        <a:pt x="39" y="57"/>
                      </a:cubicBezTo>
                      <a:cubicBezTo>
                        <a:pt x="39" y="53"/>
                        <a:pt x="39" y="53"/>
                        <a:pt x="39" y="53"/>
                      </a:cubicBezTo>
                      <a:cubicBezTo>
                        <a:pt x="45" y="53"/>
                        <a:pt x="45" y="53"/>
                        <a:pt x="45" y="53"/>
                      </a:cubicBezTo>
                      <a:cubicBezTo>
                        <a:pt x="45" y="53"/>
                        <a:pt x="48" y="37"/>
                        <a:pt x="67" y="35"/>
                      </a:cubicBezTo>
                      <a:cubicBezTo>
                        <a:pt x="67" y="35"/>
                        <a:pt x="81" y="33"/>
                        <a:pt x="86" y="38"/>
                      </a:cubicBezTo>
                      <a:cubicBezTo>
                        <a:pt x="83" y="43"/>
                        <a:pt x="83" y="43"/>
                        <a:pt x="83" y="43"/>
                      </a:cubicBezTo>
                      <a:cubicBezTo>
                        <a:pt x="83" y="43"/>
                        <a:pt x="61" y="33"/>
                        <a:pt x="54" y="54"/>
                      </a:cubicBezTo>
                      <a:lnTo>
                        <a:pt x="81" y="5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accent1"/>
                    </a:solidFill>
                  </a:endParaRPr>
                </a:p>
              </p:txBody>
            </p:sp>
          </p:grpSp>
        </p:grpSp>
      </p:grpSp>
      <p:grpSp>
        <p:nvGrpSpPr>
          <p:cNvPr id="182" name="淘宝店chenying0907出品 181"/>
          <p:cNvGrpSpPr/>
          <p:nvPr/>
        </p:nvGrpSpPr>
        <p:grpSpPr>
          <a:xfrm>
            <a:off x="3696738" y="5083019"/>
            <a:ext cx="4072886" cy="726542"/>
            <a:chOff x="2730285" y="5467200"/>
            <a:chExt cx="4072354" cy="726710"/>
          </a:xfrm>
        </p:grpSpPr>
        <p:grpSp>
          <p:nvGrpSpPr>
            <p:cNvPr id="183" name="淘宝店chenying0907出品 182"/>
            <p:cNvGrpSpPr/>
            <p:nvPr/>
          </p:nvGrpSpPr>
          <p:grpSpPr>
            <a:xfrm>
              <a:off x="2730285" y="5780798"/>
              <a:ext cx="3111713" cy="109703"/>
              <a:chOff x="3904781" y="1674310"/>
              <a:chExt cx="3519258" cy="109703"/>
            </a:xfrm>
          </p:grpSpPr>
          <p:cxnSp>
            <p:nvCxnSpPr>
              <p:cNvPr id="187" name="淘宝店chenying0907出品 186"/>
              <p:cNvCxnSpPr/>
              <p:nvPr/>
            </p:nvCxnSpPr>
            <p:spPr>
              <a:xfrm flipV="1">
                <a:off x="3904781" y="1729161"/>
                <a:ext cx="3402797" cy="101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8" name="淘宝店chenying0907出品 187"/>
              <p:cNvSpPr/>
              <p:nvPr/>
            </p:nvSpPr>
            <p:spPr>
              <a:xfrm>
                <a:off x="7314336" y="1674310"/>
                <a:ext cx="109703" cy="10970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84" name="淘宝店chenying0907出品 183"/>
            <p:cNvGrpSpPr/>
            <p:nvPr/>
          </p:nvGrpSpPr>
          <p:grpSpPr>
            <a:xfrm>
              <a:off x="5982684" y="5467200"/>
              <a:ext cx="819955" cy="726710"/>
              <a:chOff x="5982684" y="5467200"/>
              <a:chExt cx="819955" cy="726710"/>
            </a:xfrm>
          </p:grpSpPr>
          <p:sp>
            <p:nvSpPr>
              <p:cNvPr id="185" name="淘宝店chenying0907出品 5"/>
              <p:cNvSpPr>
                <a:spLocks/>
              </p:cNvSpPr>
              <p:nvPr/>
            </p:nvSpPr>
            <p:spPr bwMode="auto">
              <a:xfrm rot="10800000">
                <a:off x="5982684" y="5467200"/>
                <a:ext cx="819955" cy="726710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27000" dist="508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86" name="淘宝店chenying0907出品 108"/>
              <p:cNvSpPr>
                <a:spLocks noEditPoints="1"/>
              </p:cNvSpPr>
              <p:nvPr/>
            </p:nvSpPr>
            <p:spPr bwMode="auto">
              <a:xfrm>
                <a:off x="6204112" y="5631950"/>
                <a:ext cx="367976" cy="369300"/>
              </a:xfrm>
              <a:custGeom>
                <a:avLst/>
                <a:gdLst>
                  <a:gd name="T0" fmla="*/ 97 w 115"/>
                  <a:gd name="T1" fmla="*/ 48 h 115"/>
                  <a:gd name="T2" fmla="*/ 91 w 115"/>
                  <a:gd name="T3" fmla="*/ 41 h 115"/>
                  <a:gd name="T4" fmla="*/ 102 w 115"/>
                  <a:gd name="T5" fmla="*/ 26 h 115"/>
                  <a:gd name="T6" fmla="*/ 94 w 115"/>
                  <a:gd name="T7" fmla="*/ 13 h 115"/>
                  <a:gd name="T8" fmla="*/ 79 w 115"/>
                  <a:gd name="T9" fmla="*/ 23 h 115"/>
                  <a:gd name="T10" fmla="*/ 70 w 115"/>
                  <a:gd name="T11" fmla="*/ 22 h 115"/>
                  <a:gd name="T12" fmla="*/ 67 w 115"/>
                  <a:gd name="T13" fmla="*/ 3 h 115"/>
                  <a:gd name="T14" fmla="*/ 52 w 115"/>
                  <a:gd name="T15" fmla="*/ 0 h 115"/>
                  <a:gd name="T16" fmla="*/ 48 w 115"/>
                  <a:gd name="T17" fmla="*/ 18 h 115"/>
                  <a:gd name="T18" fmla="*/ 41 w 115"/>
                  <a:gd name="T19" fmla="*/ 24 h 115"/>
                  <a:gd name="T20" fmla="*/ 26 w 115"/>
                  <a:gd name="T21" fmla="*/ 13 h 115"/>
                  <a:gd name="T22" fmla="*/ 13 w 115"/>
                  <a:gd name="T23" fmla="*/ 21 h 115"/>
                  <a:gd name="T24" fmla="*/ 23 w 115"/>
                  <a:gd name="T25" fmla="*/ 36 h 115"/>
                  <a:gd name="T26" fmla="*/ 22 w 115"/>
                  <a:gd name="T27" fmla="*/ 45 h 115"/>
                  <a:gd name="T28" fmla="*/ 4 w 115"/>
                  <a:gd name="T29" fmla="*/ 48 h 115"/>
                  <a:gd name="T30" fmla="*/ 0 w 115"/>
                  <a:gd name="T31" fmla="*/ 63 h 115"/>
                  <a:gd name="T32" fmla="*/ 18 w 115"/>
                  <a:gd name="T33" fmla="*/ 66 h 115"/>
                  <a:gd name="T34" fmla="*/ 24 w 115"/>
                  <a:gd name="T35" fmla="*/ 73 h 115"/>
                  <a:gd name="T36" fmla="*/ 13 w 115"/>
                  <a:gd name="T37" fmla="*/ 89 h 115"/>
                  <a:gd name="T38" fmla="*/ 21 w 115"/>
                  <a:gd name="T39" fmla="*/ 102 h 115"/>
                  <a:gd name="T40" fmla="*/ 36 w 115"/>
                  <a:gd name="T41" fmla="*/ 92 h 115"/>
                  <a:gd name="T42" fmla="*/ 45 w 115"/>
                  <a:gd name="T43" fmla="*/ 92 h 115"/>
                  <a:gd name="T44" fmla="*/ 48 w 115"/>
                  <a:gd name="T45" fmla="*/ 111 h 115"/>
                  <a:gd name="T46" fmla="*/ 63 w 115"/>
                  <a:gd name="T47" fmla="*/ 115 h 115"/>
                  <a:gd name="T48" fmla="*/ 67 w 115"/>
                  <a:gd name="T49" fmla="*/ 97 h 115"/>
                  <a:gd name="T50" fmla="*/ 74 w 115"/>
                  <a:gd name="T51" fmla="*/ 91 h 115"/>
                  <a:gd name="T52" fmla="*/ 89 w 115"/>
                  <a:gd name="T53" fmla="*/ 102 h 115"/>
                  <a:gd name="T54" fmla="*/ 102 w 115"/>
                  <a:gd name="T55" fmla="*/ 94 h 115"/>
                  <a:gd name="T56" fmla="*/ 92 w 115"/>
                  <a:gd name="T57" fmla="*/ 79 h 115"/>
                  <a:gd name="T58" fmla="*/ 93 w 115"/>
                  <a:gd name="T59" fmla="*/ 70 h 115"/>
                  <a:gd name="T60" fmla="*/ 112 w 115"/>
                  <a:gd name="T61" fmla="*/ 66 h 115"/>
                  <a:gd name="T62" fmla="*/ 115 w 115"/>
                  <a:gd name="T63" fmla="*/ 52 h 115"/>
                  <a:gd name="T64" fmla="*/ 58 w 115"/>
                  <a:gd name="T65" fmla="*/ 79 h 115"/>
                  <a:gd name="T66" fmla="*/ 58 w 115"/>
                  <a:gd name="T67" fmla="*/ 36 h 115"/>
                  <a:gd name="T68" fmla="*/ 58 w 115"/>
                  <a:gd name="T69" fmla="*/ 79 h 115"/>
                  <a:gd name="T70" fmla="*/ 49 w 115"/>
                  <a:gd name="T71" fmla="*/ 57 h 115"/>
                  <a:gd name="T72" fmla="*/ 67 w 115"/>
                  <a:gd name="T73" fmla="*/ 5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5" h="115">
                    <a:moveTo>
                      <a:pt x="112" y="48"/>
                    </a:moveTo>
                    <a:cubicBezTo>
                      <a:pt x="97" y="48"/>
                      <a:pt x="97" y="48"/>
                      <a:pt x="97" y="48"/>
                    </a:cubicBezTo>
                    <a:cubicBezTo>
                      <a:pt x="95" y="48"/>
                      <a:pt x="93" y="47"/>
                      <a:pt x="93" y="45"/>
                    </a:cubicBezTo>
                    <a:cubicBezTo>
                      <a:pt x="91" y="41"/>
                      <a:pt x="91" y="41"/>
                      <a:pt x="91" y="41"/>
                    </a:cubicBezTo>
                    <a:cubicBezTo>
                      <a:pt x="90" y="40"/>
                      <a:pt x="91" y="37"/>
                      <a:pt x="92" y="36"/>
                    </a:cubicBezTo>
                    <a:cubicBezTo>
                      <a:pt x="102" y="26"/>
                      <a:pt x="102" y="26"/>
                      <a:pt x="102" y="26"/>
                    </a:cubicBezTo>
                    <a:cubicBezTo>
                      <a:pt x="104" y="24"/>
                      <a:pt x="104" y="22"/>
                      <a:pt x="102" y="21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3" y="11"/>
                      <a:pt x="91" y="11"/>
                      <a:pt x="89" y="13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8" y="24"/>
                      <a:pt x="75" y="25"/>
                      <a:pt x="74" y="24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8" y="22"/>
                      <a:pt x="67" y="20"/>
                      <a:pt x="67" y="18"/>
                    </a:cubicBezTo>
                    <a:cubicBezTo>
                      <a:pt x="67" y="3"/>
                      <a:pt x="67" y="3"/>
                      <a:pt x="67" y="3"/>
                    </a:cubicBezTo>
                    <a:cubicBezTo>
                      <a:pt x="67" y="1"/>
                      <a:pt x="65" y="0"/>
                      <a:pt x="63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0" y="0"/>
                      <a:pt x="48" y="1"/>
                      <a:pt x="48" y="3"/>
                    </a:cubicBezTo>
                    <a:cubicBezTo>
                      <a:pt x="48" y="18"/>
                      <a:pt x="48" y="18"/>
                      <a:pt x="48" y="18"/>
                    </a:cubicBezTo>
                    <a:cubicBezTo>
                      <a:pt x="48" y="20"/>
                      <a:pt x="47" y="22"/>
                      <a:pt x="45" y="22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0" y="25"/>
                      <a:pt x="37" y="24"/>
                      <a:pt x="36" y="2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1"/>
                      <a:pt x="22" y="11"/>
                      <a:pt x="21" y="13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2" y="22"/>
                      <a:pt x="12" y="24"/>
                      <a:pt x="13" y="26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4" y="37"/>
                      <a:pt x="25" y="40"/>
                      <a:pt x="24" y="41"/>
                    </a:cubicBezTo>
                    <a:cubicBezTo>
                      <a:pt x="22" y="45"/>
                      <a:pt x="22" y="45"/>
                      <a:pt x="22" y="45"/>
                    </a:cubicBezTo>
                    <a:cubicBezTo>
                      <a:pt x="22" y="47"/>
                      <a:pt x="20" y="48"/>
                      <a:pt x="18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2" y="48"/>
                      <a:pt x="0" y="50"/>
                      <a:pt x="0" y="52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5"/>
                      <a:pt x="2" y="66"/>
                      <a:pt x="4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20" y="66"/>
                      <a:pt x="22" y="68"/>
                      <a:pt x="22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5"/>
                      <a:pt x="24" y="78"/>
                      <a:pt x="23" y="79"/>
                    </a:cubicBezTo>
                    <a:cubicBezTo>
                      <a:pt x="13" y="89"/>
                      <a:pt x="13" y="89"/>
                      <a:pt x="13" y="89"/>
                    </a:cubicBezTo>
                    <a:cubicBezTo>
                      <a:pt x="12" y="90"/>
                      <a:pt x="12" y="93"/>
                      <a:pt x="13" y="94"/>
                    </a:cubicBezTo>
                    <a:cubicBezTo>
                      <a:pt x="21" y="102"/>
                      <a:pt x="21" y="102"/>
                      <a:pt x="21" y="102"/>
                    </a:cubicBezTo>
                    <a:cubicBezTo>
                      <a:pt x="22" y="103"/>
                      <a:pt x="25" y="103"/>
                      <a:pt x="26" y="10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7" y="90"/>
                      <a:pt x="40" y="90"/>
                      <a:pt x="41" y="91"/>
                    </a:cubicBezTo>
                    <a:cubicBezTo>
                      <a:pt x="45" y="92"/>
                      <a:pt x="45" y="92"/>
                      <a:pt x="45" y="92"/>
                    </a:cubicBezTo>
                    <a:cubicBezTo>
                      <a:pt x="47" y="93"/>
                      <a:pt x="48" y="95"/>
                      <a:pt x="48" y="97"/>
                    </a:cubicBezTo>
                    <a:cubicBezTo>
                      <a:pt x="48" y="111"/>
                      <a:pt x="48" y="111"/>
                      <a:pt x="48" y="111"/>
                    </a:cubicBezTo>
                    <a:cubicBezTo>
                      <a:pt x="48" y="113"/>
                      <a:pt x="50" y="115"/>
                      <a:pt x="52" y="115"/>
                    </a:cubicBezTo>
                    <a:cubicBezTo>
                      <a:pt x="63" y="115"/>
                      <a:pt x="63" y="115"/>
                      <a:pt x="63" y="115"/>
                    </a:cubicBezTo>
                    <a:cubicBezTo>
                      <a:pt x="65" y="115"/>
                      <a:pt x="67" y="113"/>
                      <a:pt x="67" y="111"/>
                    </a:cubicBezTo>
                    <a:cubicBezTo>
                      <a:pt x="67" y="97"/>
                      <a:pt x="67" y="97"/>
                      <a:pt x="67" y="97"/>
                    </a:cubicBezTo>
                    <a:cubicBezTo>
                      <a:pt x="67" y="95"/>
                      <a:pt x="68" y="93"/>
                      <a:pt x="70" y="92"/>
                    </a:cubicBezTo>
                    <a:cubicBezTo>
                      <a:pt x="74" y="91"/>
                      <a:pt x="74" y="91"/>
                      <a:pt x="74" y="91"/>
                    </a:cubicBezTo>
                    <a:cubicBezTo>
                      <a:pt x="75" y="90"/>
                      <a:pt x="78" y="90"/>
                      <a:pt x="79" y="92"/>
                    </a:cubicBezTo>
                    <a:cubicBezTo>
                      <a:pt x="89" y="102"/>
                      <a:pt x="89" y="102"/>
                      <a:pt x="89" y="102"/>
                    </a:cubicBezTo>
                    <a:cubicBezTo>
                      <a:pt x="91" y="103"/>
                      <a:pt x="93" y="103"/>
                      <a:pt x="94" y="102"/>
                    </a:cubicBezTo>
                    <a:cubicBezTo>
                      <a:pt x="102" y="94"/>
                      <a:pt x="102" y="94"/>
                      <a:pt x="102" y="94"/>
                    </a:cubicBezTo>
                    <a:cubicBezTo>
                      <a:pt x="104" y="93"/>
                      <a:pt x="104" y="90"/>
                      <a:pt x="102" y="89"/>
                    </a:cubicBezTo>
                    <a:cubicBezTo>
                      <a:pt x="92" y="79"/>
                      <a:pt x="92" y="79"/>
                      <a:pt x="92" y="79"/>
                    </a:cubicBezTo>
                    <a:cubicBezTo>
                      <a:pt x="91" y="78"/>
                      <a:pt x="90" y="75"/>
                      <a:pt x="91" y="73"/>
                    </a:cubicBezTo>
                    <a:cubicBezTo>
                      <a:pt x="93" y="70"/>
                      <a:pt x="93" y="70"/>
                      <a:pt x="93" y="70"/>
                    </a:cubicBezTo>
                    <a:cubicBezTo>
                      <a:pt x="93" y="68"/>
                      <a:pt x="95" y="66"/>
                      <a:pt x="97" y="66"/>
                    </a:cubicBezTo>
                    <a:cubicBezTo>
                      <a:pt x="112" y="66"/>
                      <a:pt x="112" y="66"/>
                      <a:pt x="112" y="66"/>
                    </a:cubicBezTo>
                    <a:cubicBezTo>
                      <a:pt x="113" y="66"/>
                      <a:pt x="115" y="65"/>
                      <a:pt x="115" y="63"/>
                    </a:cubicBezTo>
                    <a:cubicBezTo>
                      <a:pt x="115" y="52"/>
                      <a:pt x="115" y="52"/>
                      <a:pt x="115" y="52"/>
                    </a:cubicBezTo>
                    <a:cubicBezTo>
                      <a:pt x="115" y="50"/>
                      <a:pt x="113" y="48"/>
                      <a:pt x="112" y="48"/>
                    </a:cubicBezTo>
                    <a:close/>
                    <a:moveTo>
                      <a:pt x="58" y="79"/>
                    </a:moveTo>
                    <a:cubicBezTo>
                      <a:pt x="46" y="79"/>
                      <a:pt x="36" y="69"/>
                      <a:pt x="36" y="57"/>
                    </a:cubicBezTo>
                    <a:cubicBezTo>
                      <a:pt x="36" y="46"/>
                      <a:pt x="46" y="36"/>
                      <a:pt x="58" y="36"/>
                    </a:cubicBezTo>
                    <a:cubicBezTo>
                      <a:pt x="69" y="36"/>
                      <a:pt x="79" y="46"/>
                      <a:pt x="79" y="57"/>
                    </a:cubicBezTo>
                    <a:cubicBezTo>
                      <a:pt x="79" y="69"/>
                      <a:pt x="69" y="79"/>
                      <a:pt x="58" y="79"/>
                    </a:cubicBezTo>
                    <a:close/>
                    <a:moveTo>
                      <a:pt x="58" y="48"/>
                    </a:moveTo>
                    <a:cubicBezTo>
                      <a:pt x="53" y="48"/>
                      <a:pt x="49" y="52"/>
                      <a:pt x="49" y="57"/>
                    </a:cubicBezTo>
                    <a:cubicBezTo>
                      <a:pt x="49" y="62"/>
                      <a:pt x="53" y="66"/>
                      <a:pt x="58" y="66"/>
                    </a:cubicBezTo>
                    <a:cubicBezTo>
                      <a:pt x="63" y="66"/>
                      <a:pt x="67" y="62"/>
                      <a:pt x="67" y="57"/>
                    </a:cubicBezTo>
                    <a:cubicBezTo>
                      <a:pt x="67" y="52"/>
                      <a:pt x="63" y="48"/>
                      <a:pt x="58" y="4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</p:grpSp>
      </p:grpSp>
      <p:grpSp>
        <p:nvGrpSpPr>
          <p:cNvPr id="189" name="淘宝店chenying0907出品 188"/>
          <p:cNvGrpSpPr/>
          <p:nvPr/>
        </p:nvGrpSpPr>
        <p:grpSpPr>
          <a:xfrm>
            <a:off x="2919609" y="1031667"/>
            <a:ext cx="1143205" cy="1295259"/>
            <a:chOff x="1953260" y="1414909"/>
            <a:chExt cx="1143056" cy="1295559"/>
          </a:xfrm>
        </p:grpSpPr>
        <p:grpSp>
          <p:nvGrpSpPr>
            <p:cNvPr id="190" name="淘宝店chenying0907出品 189"/>
            <p:cNvGrpSpPr/>
            <p:nvPr/>
          </p:nvGrpSpPr>
          <p:grpSpPr>
            <a:xfrm>
              <a:off x="1982184" y="1414909"/>
              <a:ext cx="1114132" cy="1295559"/>
              <a:chOff x="3295850" y="2065379"/>
              <a:chExt cx="3592274" cy="4177307"/>
            </a:xfrm>
          </p:grpSpPr>
          <p:sp>
            <p:nvSpPr>
              <p:cNvPr id="192" name="圆角淘宝店chenying0907出品 191"/>
              <p:cNvSpPr/>
              <p:nvPr/>
            </p:nvSpPr>
            <p:spPr>
              <a:xfrm rot="2760000">
                <a:off x="3283362" y="2637924"/>
                <a:ext cx="4177307" cy="3032217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chemeClr val="tx1"/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93" name="淘宝店chenying0907出品 5"/>
              <p:cNvSpPr>
                <a:spLocks/>
              </p:cNvSpPr>
              <p:nvPr/>
            </p:nvSpPr>
            <p:spPr bwMode="auto">
              <a:xfrm rot="10800000">
                <a:off x="3295850" y="2263220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94" name="圆角淘宝店chenying0907出品 193"/>
              <p:cNvSpPr/>
              <p:nvPr/>
            </p:nvSpPr>
            <p:spPr>
              <a:xfrm rot="2760000">
                <a:off x="3499201" y="2940762"/>
                <a:ext cx="3639373" cy="2369532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chemeClr val="tx1">
                      <a:alpha val="66000"/>
                    </a:schemeClr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95" name="淘宝店chenying0907出品 5"/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91" name="淘宝店chenying0907出品 88"/>
            <p:cNvSpPr txBox="1"/>
            <p:nvPr/>
          </p:nvSpPr>
          <p:spPr>
            <a:xfrm>
              <a:off x="1953260" y="1588201"/>
              <a:ext cx="876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28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96" name="淘宝店chenying0907出品 195"/>
          <p:cNvGrpSpPr/>
          <p:nvPr/>
        </p:nvGrpSpPr>
        <p:grpSpPr>
          <a:xfrm>
            <a:off x="2891764" y="5014061"/>
            <a:ext cx="1143204" cy="1295259"/>
            <a:chOff x="1925418" y="5398225"/>
            <a:chExt cx="1143055" cy="1295559"/>
          </a:xfrm>
        </p:grpSpPr>
        <p:grpSp>
          <p:nvGrpSpPr>
            <p:cNvPr id="197" name="淘宝店chenying0907出品 196"/>
            <p:cNvGrpSpPr/>
            <p:nvPr/>
          </p:nvGrpSpPr>
          <p:grpSpPr>
            <a:xfrm>
              <a:off x="1954341" y="5398225"/>
              <a:ext cx="1114132" cy="1295559"/>
              <a:chOff x="3295850" y="2065379"/>
              <a:chExt cx="3592274" cy="4177307"/>
            </a:xfrm>
          </p:grpSpPr>
          <p:sp>
            <p:nvSpPr>
              <p:cNvPr id="199" name="圆角淘宝店chenying0907出品 198"/>
              <p:cNvSpPr/>
              <p:nvPr/>
            </p:nvSpPr>
            <p:spPr>
              <a:xfrm rot="2760000">
                <a:off x="3283362" y="2637924"/>
                <a:ext cx="4177307" cy="3032217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chemeClr val="tx1"/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00" name="淘宝店chenying0907出品 5"/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01" name="圆角淘宝店chenying0907出品 200"/>
              <p:cNvSpPr/>
              <p:nvPr/>
            </p:nvSpPr>
            <p:spPr>
              <a:xfrm rot="2760000">
                <a:off x="3499201" y="2940762"/>
                <a:ext cx="3639373" cy="2369532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chemeClr val="tx1">
                      <a:alpha val="66000"/>
                    </a:schemeClr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02" name="淘宝店chenying0907出品 5"/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98" name="淘宝店chenying0907出品 89"/>
            <p:cNvSpPr txBox="1"/>
            <p:nvPr/>
          </p:nvSpPr>
          <p:spPr>
            <a:xfrm>
              <a:off x="1925418" y="5561329"/>
              <a:ext cx="876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28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03" name="淘宝店chenying0907出品 202"/>
          <p:cNvGrpSpPr/>
          <p:nvPr/>
        </p:nvGrpSpPr>
        <p:grpSpPr>
          <a:xfrm>
            <a:off x="4161134" y="3789040"/>
            <a:ext cx="1146641" cy="1295259"/>
            <a:chOff x="3122624" y="4408754"/>
            <a:chExt cx="1146492" cy="1295559"/>
          </a:xfrm>
        </p:grpSpPr>
        <p:grpSp>
          <p:nvGrpSpPr>
            <p:cNvPr id="204" name="淘宝店chenying0907出品 203"/>
            <p:cNvGrpSpPr/>
            <p:nvPr/>
          </p:nvGrpSpPr>
          <p:grpSpPr>
            <a:xfrm>
              <a:off x="3154984" y="4408754"/>
              <a:ext cx="1114132" cy="1295559"/>
              <a:chOff x="3295850" y="2065379"/>
              <a:chExt cx="3592274" cy="4177307"/>
            </a:xfrm>
          </p:grpSpPr>
          <p:sp>
            <p:nvSpPr>
              <p:cNvPr id="206" name="圆角淘宝店chenying0907出品 205"/>
              <p:cNvSpPr/>
              <p:nvPr/>
            </p:nvSpPr>
            <p:spPr>
              <a:xfrm rot="2760000">
                <a:off x="3283362" y="2637924"/>
                <a:ext cx="4177307" cy="3032217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chemeClr val="tx1"/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07" name="淘宝店chenying0907出品 5"/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08" name="圆角淘宝店chenying0907出品 207"/>
              <p:cNvSpPr/>
              <p:nvPr/>
            </p:nvSpPr>
            <p:spPr>
              <a:xfrm rot="2760000">
                <a:off x="3499201" y="2940762"/>
                <a:ext cx="3639373" cy="2369532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chemeClr val="tx1">
                      <a:alpha val="66000"/>
                    </a:schemeClr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09" name="淘宝店chenying0907出品 5"/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205" name="淘宝店chenying0907出品 90"/>
            <p:cNvSpPr txBox="1"/>
            <p:nvPr/>
          </p:nvSpPr>
          <p:spPr>
            <a:xfrm>
              <a:off x="3122624" y="4575486"/>
              <a:ext cx="876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28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10" name="淘宝店chenying0907出品 209"/>
          <p:cNvGrpSpPr/>
          <p:nvPr/>
        </p:nvGrpSpPr>
        <p:grpSpPr>
          <a:xfrm>
            <a:off x="4142904" y="2349765"/>
            <a:ext cx="1128090" cy="1295259"/>
            <a:chOff x="3122624" y="2405662"/>
            <a:chExt cx="1127943" cy="1295559"/>
          </a:xfrm>
        </p:grpSpPr>
        <p:grpSp>
          <p:nvGrpSpPr>
            <p:cNvPr id="211" name="淘宝店chenying0907出品 210"/>
            <p:cNvGrpSpPr/>
            <p:nvPr/>
          </p:nvGrpSpPr>
          <p:grpSpPr>
            <a:xfrm>
              <a:off x="3136435" y="2405662"/>
              <a:ext cx="1114132" cy="1295559"/>
              <a:chOff x="3295850" y="2065379"/>
              <a:chExt cx="3592274" cy="4177307"/>
            </a:xfrm>
          </p:grpSpPr>
          <p:sp>
            <p:nvSpPr>
              <p:cNvPr id="213" name="圆角淘宝店chenying0907出品 212"/>
              <p:cNvSpPr/>
              <p:nvPr/>
            </p:nvSpPr>
            <p:spPr>
              <a:xfrm rot="2760000">
                <a:off x="3283362" y="2637924"/>
                <a:ext cx="4177307" cy="3032217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chemeClr val="tx1"/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14" name="淘宝店chenying0907出品 5"/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15" name="圆角淘宝店chenying0907出品 214"/>
              <p:cNvSpPr/>
              <p:nvPr/>
            </p:nvSpPr>
            <p:spPr>
              <a:xfrm rot="2760000">
                <a:off x="3499201" y="2940762"/>
                <a:ext cx="3639373" cy="2369532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chemeClr val="tx1">
                      <a:alpha val="66000"/>
                    </a:schemeClr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16" name="淘宝店chenying0907出品 5"/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212" name="淘宝店chenying0907出品 91"/>
            <p:cNvSpPr txBox="1"/>
            <p:nvPr/>
          </p:nvSpPr>
          <p:spPr>
            <a:xfrm>
              <a:off x="3122624" y="2571385"/>
              <a:ext cx="876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28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24" name="淘宝店chenying0907出品 223"/>
          <p:cNvGrpSpPr/>
          <p:nvPr/>
        </p:nvGrpSpPr>
        <p:grpSpPr>
          <a:xfrm>
            <a:off x="1734091" y="2492440"/>
            <a:ext cx="2142717" cy="1898363"/>
            <a:chOff x="1082221" y="2876021"/>
            <a:chExt cx="2142438" cy="1898802"/>
          </a:xfrm>
        </p:grpSpPr>
        <p:sp>
          <p:nvSpPr>
            <p:cNvPr id="225" name="淘宝店chenying0907出品 5"/>
            <p:cNvSpPr>
              <a:spLocks/>
            </p:cNvSpPr>
            <p:nvPr/>
          </p:nvSpPr>
          <p:spPr bwMode="auto">
            <a:xfrm rot="10800000">
              <a:off x="1082221" y="2876021"/>
              <a:ext cx="2142438" cy="189880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3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7" name="淘宝店chenying0907出品 116"/>
            <p:cNvSpPr txBox="1"/>
            <p:nvPr/>
          </p:nvSpPr>
          <p:spPr>
            <a:xfrm>
              <a:off x="1278815" y="3359576"/>
              <a:ext cx="1795688" cy="1200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 smtClean="0">
                  <a:solidFill>
                    <a:schemeClr val="accent1"/>
                  </a:solidFill>
                  <a:effectLst>
                    <a:innerShdw blurRad="38100" dist="50800" dir="13500000">
                      <a:prstClr val="black">
                        <a:alpha val="60000"/>
                      </a:prstClr>
                    </a:inn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en-US" altLang="zh-CN" sz="4000" b="1" dirty="0" smtClean="0">
                <a:solidFill>
                  <a:schemeClr val="accent1"/>
                </a:solidFill>
                <a:effectLst>
                  <a:innerShdw blurRad="38100" dist="50800" dir="13500000">
                    <a:prstClr val="black">
                      <a:alpha val="6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ctr"/>
              <a:r>
                <a:rPr lang="en-US" altLang="zh-CN" sz="1600" kern="0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CATALOG</a:t>
              </a:r>
              <a:endParaRPr lang="zh-CN" altLang="en-US" sz="1600" kern="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endParaRPr lang="zh-CN" altLang="en-US" sz="1600" dirty="0">
                <a:solidFill>
                  <a:schemeClr val="accent1"/>
                </a:solidFill>
                <a:effectLst>
                  <a:innerShdw blurRad="38100" dist="50800" dir="13500000">
                    <a:prstClr val="black">
                      <a:alpha val="6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28" name="TextBox 7"/>
          <p:cNvSpPr>
            <a:spLocks noChangeArrowheads="1"/>
          </p:cNvSpPr>
          <p:nvPr/>
        </p:nvSpPr>
        <p:spPr bwMode="auto">
          <a:xfrm>
            <a:off x="8057654" y="1281245"/>
            <a:ext cx="26460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en-US" altLang="zh-CN" sz="2400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63000">
                      <a:schemeClr val="accent1"/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Openwrt</a:t>
            </a:r>
            <a:r>
              <a:rPr lang="zh-CN" altLang="en-US" sz="2400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63000">
                      <a:schemeClr val="accent1"/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系统概述</a:t>
            </a:r>
            <a:endParaRPr lang="zh-CN" altLang="en-US" sz="2400" dirty="0"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6300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29" name="TextBox 7"/>
          <p:cNvSpPr>
            <a:spLocks noChangeArrowheads="1"/>
          </p:cNvSpPr>
          <p:nvPr/>
        </p:nvSpPr>
        <p:spPr bwMode="auto">
          <a:xfrm>
            <a:off x="8057654" y="2635221"/>
            <a:ext cx="26460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zh-CN" altLang="en-US" sz="2400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63000">
                      <a:schemeClr val="accent1"/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开发过程</a:t>
            </a:r>
            <a:endParaRPr lang="zh-CN" altLang="en-US" sz="2400" dirty="0"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6300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31" name="TextBox 7"/>
          <p:cNvSpPr>
            <a:spLocks noChangeArrowheads="1"/>
          </p:cNvSpPr>
          <p:nvPr/>
        </p:nvSpPr>
        <p:spPr bwMode="auto">
          <a:xfrm>
            <a:off x="8129662" y="4200552"/>
            <a:ext cx="329413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zh-CN" altLang="en-US" sz="2400" dirty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63000">
                      <a:schemeClr val="accent1"/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项目</a:t>
            </a:r>
            <a:r>
              <a:rPr lang="zh-CN" altLang="en-US" sz="2400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63000">
                      <a:schemeClr val="accent1"/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流程及要求</a:t>
            </a:r>
            <a:endParaRPr lang="zh-CN" altLang="en-US" sz="2400" dirty="0"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6300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32" name="TextBox 7"/>
          <p:cNvSpPr>
            <a:spLocks noChangeArrowheads="1"/>
          </p:cNvSpPr>
          <p:nvPr/>
        </p:nvSpPr>
        <p:spPr bwMode="auto">
          <a:xfrm>
            <a:off x="8057654" y="5270847"/>
            <a:ext cx="26460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zh-CN" altLang="en-US" sz="2400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63000">
                      <a:schemeClr val="accent1"/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参考资料</a:t>
            </a:r>
            <a:endParaRPr lang="zh-CN" altLang="en-US" sz="2400" dirty="0"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6300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652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Click="0" advTm="0">
        <p14:switch dir="r"/>
      </p:transition>
    </mc:Choice>
    <mc:Fallback xmlns="">
      <p:transition spd="slow" advClick="0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7" dur="10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10" dur="10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accel="40000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3" dur="100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4" dur="100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16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9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2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0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5859 0.24167 L -1.25E-6 -4.44444E-6 " pathEditMode="relative" rAng="0" ptsTypes="AA">
                                          <p:cBhvr>
                                            <p:cTn id="25" dur="10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120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2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5312 0.09583 L -3.75E-6 1.11111E-6 " pathEditMode="relative" rAng="0" ptsTypes="AA">
                                          <p:cBhvr>
                                            <p:cTn id="30" dur="10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56" y="-479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2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5157 -0.18611 L 5E-6 1.48148E-6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578" y="93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5625 -0.33194 L 2.29167E-6 -1.48148E-6 " pathEditMode="relative" rAng="0" ptsTypes="AA">
                                          <p:cBhvr>
                                            <p:cTn id="40" dur="10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812" y="1659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2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8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8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53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8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8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64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80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80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5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8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8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9" grpId="0" animBg="1"/>
          <p:bldP spid="228" grpId="0"/>
          <p:bldP spid="229" grpId="0"/>
          <p:bldP spid="231" grpId="0"/>
          <p:bldP spid="23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7" dur="10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10" dur="10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accel="4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16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9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2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0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5859 0.24167 L -1.25E-6 -4.44444E-6 " pathEditMode="relative" rAng="0" ptsTypes="AA">
                                          <p:cBhvr>
                                            <p:cTn id="25" dur="10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1208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2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5312 0.09583 L -3.75E-6 1.11111E-6 " pathEditMode="relative" rAng="0" ptsTypes="AA">
                                          <p:cBhvr>
                                            <p:cTn id="30" dur="10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56" y="-479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2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5157 -0.18611 L 5E-6 1.48148E-6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578" y="93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5625 -0.33194 L 2.29167E-6 -1.48148E-6 " pathEditMode="relative" rAng="0" ptsTypes="AA">
                                          <p:cBhvr>
                                            <p:cTn id="40" dur="10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812" y="1659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2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8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8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53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8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8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64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80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80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5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8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8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9" grpId="0" animBg="1"/>
          <p:bldP spid="228" grpId="0"/>
          <p:bldP spid="229" grpId="0"/>
          <p:bldP spid="231" grpId="0"/>
          <p:bldP spid="232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078982" y="0"/>
            <a:ext cx="3436624" cy="82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Ubus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通信机制</a:t>
            </a:r>
            <a:r>
              <a:rPr lang="en-US" altLang="zh-CN" sz="3200" b="1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-(2) 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549742"/>
              </p:ext>
            </p:extLst>
          </p:nvPr>
        </p:nvGraphicFramePr>
        <p:xfrm>
          <a:off x="1414686" y="1268760"/>
          <a:ext cx="9505056" cy="374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6344"/>
                <a:gridCol w="6408712"/>
              </a:tblGrid>
              <a:tr h="3600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ubus cli</a:t>
                      </a:r>
                      <a:r>
                        <a:rPr lang="zh-CN" altLang="en-US" sz="1600" dirty="0" smtClean="0"/>
                        <a:t>命令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作用及举例</a:t>
                      </a:r>
                      <a:endParaRPr lang="zh-CN" altLang="en-US" sz="1600" dirty="0"/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ubus [-v] list [path]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用于列举出系统注册的</a:t>
                      </a:r>
                      <a:r>
                        <a:rPr lang="en-US" altLang="zh-CN" sz="1600" dirty="0" smtClean="0"/>
                        <a:t>ubus object</a:t>
                      </a:r>
                      <a:r>
                        <a:rPr lang="zh-CN" altLang="en-US" sz="1600" dirty="0" smtClean="0"/>
                        <a:t>和</a:t>
                      </a:r>
                      <a:r>
                        <a:rPr lang="en-US" altLang="zh-CN" sz="1600" dirty="0" smtClean="0"/>
                        <a:t>method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 smtClean="0">
                          <a:solidFill>
                            <a:srgbClr val="CC3333"/>
                          </a:solidFill>
                        </a:rPr>
                        <a:t>eg</a:t>
                      </a:r>
                      <a:r>
                        <a:rPr lang="en-US" altLang="zh-CN" sz="1600" dirty="0" smtClean="0">
                          <a:solidFill>
                            <a:srgbClr val="CC3333"/>
                          </a:solidFill>
                        </a:rPr>
                        <a:t>. ubus list,</a:t>
                      </a:r>
                      <a:r>
                        <a:rPr lang="en-US" altLang="zh-CN" sz="1600" baseline="0" dirty="0" smtClean="0">
                          <a:solidFill>
                            <a:srgbClr val="CC3333"/>
                          </a:solidFill>
                        </a:rPr>
                        <a:t> ubus -v list network</a:t>
                      </a:r>
                      <a:endParaRPr lang="en-US" altLang="zh-CN" sz="1600" dirty="0" smtClean="0">
                        <a:solidFill>
                          <a:srgbClr val="CC3333"/>
                        </a:solidFill>
                      </a:endParaRPr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ubus call path method [message]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命令用于执行某个</a:t>
                      </a:r>
                      <a:r>
                        <a:rPr lang="en-US" altLang="zh-CN" sz="1600" dirty="0" smtClean="0"/>
                        <a:t>ubus client</a:t>
                      </a:r>
                      <a:r>
                        <a:rPr lang="zh-CN" altLang="en-US" sz="1600" dirty="0" smtClean="0"/>
                        <a:t>注册的某个的</a:t>
                      </a:r>
                      <a:r>
                        <a:rPr lang="en-US" altLang="zh-CN" sz="1600" dirty="0" smtClean="0"/>
                        <a:t>object</a:t>
                      </a:r>
                      <a:r>
                        <a:rPr lang="zh-CN" altLang="en-US" sz="1600" dirty="0" smtClean="0"/>
                        <a:t>的某个</a:t>
                      </a:r>
                      <a:r>
                        <a:rPr lang="en-US" altLang="zh-CN" sz="1600" dirty="0" smtClean="0"/>
                        <a:t>method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 smtClean="0">
                          <a:solidFill>
                            <a:srgbClr val="CC3333"/>
                          </a:solidFill>
                        </a:rPr>
                        <a:t>eg</a:t>
                      </a:r>
                      <a:r>
                        <a:rPr lang="en-US" altLang="zh-CN" sz="1600" dirty="0" smtClean="0">
                          <a:solidFill>
                            <a:srgbClr val="CC3333"/>
                          </a:solidFill>
                        </a:rPr>
                        <a:t>,</a:t>
                      </a:r>
                      <a:r>
                        <a:rPr lang="en-US" altLang="zh-CN" sz="1600" baseline="0" dirty="0" smtClean="0">
                          <a:solidFill>
                            <a:srgbClr val="CC3333"/>
                          </a:solidFill>
                        </a:rPr>
                        <a:t> ubus -v call network.interface.lan status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aseline="0" dirty="0" smtClean="0">
                          <a:solidFill>
                            <a:srgbClr val="CC3333"/>
                          </a:solidFill>
                        </a:rPr>
                        <a:t>       ubus -v call </a:t>
                      </a:r>
                      <a:r>
                        <a:rPr lang="en-US" altLang="zh-CN" sz="1600" baseline="0" dirty="0" err="1" smtClean="0">
                          <a:solidFill>
                            <a:srgbClr val="CC3333"/>
                          </a:solidFill>
                        </a:rPr>
                        <a:t>network.interface.wan</a:t>
                      </a:r>
                      <a:r>
                        <a:rPr lang="en-US" altLang="zh-CN" sz="1600" baseline="0" dirty="0" smtClean="0">
                          <a:solidFill>
                            <a:srgbClr val="CC3333"/>
                          </a:solidFill>
                        </a:rPr>
                        <a:t> up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aseline="0" dirty="0" smtClean="0">
                          <a:solidFill>
                            <a:srgbClr val="CC3333"/>
                          </a:solidFill>
                        </a:rPr>
                        <a:t>       ubus –v call </a:t>
                      </a:r>
                      <a:r>
                        <a:rPr lang="en-US" altLang="zh-CN" sz="1600" baseline="0" dirty="0" err="1" smtClean="0">
                          <a:solidFill>
                            <a:srgbClr val="CC3333"/>
                          </a:solidFill>
                        </a:rPr>
                        <a:t>network.interface.wan</a:t>
                      </a:r>
                      <a:r>
                        <a:rPr lang="en-US" altLang="zh-CN" sz="1600" baseline="0" dirty="0" smtClean="0">
                          <a:solidFill>
                            <a:srgbClr val="CC3333"/>
                          </a:solidFill>
                        </a:rPr>
                        <a:t> down</a:t>
                      </a:r>
                      <a:endParaRPr lang="zh-CN" altLang="en-US" sz="1600" dirty="0" smtClean="0">
                        <a:solidFill>
                          <a:srgbClr val="CC3333"/>
                        </a:solidFill>
                      </a:endParaRPr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ubus listen [path]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设置一个监听</a:t>
                      </a:r>
                      <a:r>
                        <a:rPr lang="en-US" altLang="zh-CN" sz="1600" dirty="0" smtClean="0"/>
                        <a:t>socket</a:t>
                      </a:r>
                      <a:r>
                        <a:rPr lang="zh-CN" altLang="en-US" sz="1600" dirty="0" smtClean="0"/>
                        <a:t>并观察进入的事件</a:t>
                      </a:r>
                      <a:endParaRPr lang="en-US" altLang="zh-CN" sz="16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 smtClean="0">
                          <a:solidFill>
                            <a:srgbClr val="CC3333"/>
                          </a:solidFill>
                        </a:rPr>
                        <a:t>eg</a:t>
                      </a:r>
                      <a:r>
                        <a:rPr lang="en-US" altLang="zh-CN" sz="1600" dirty="0" smtClean="0">
                          <a:solidFill>
                            <a:srgbClr val="CC3333"/>
                          </a:solidFill>
                        </a:rPr>
                        <a:t>, ubus listen &amp;</a:t>
                      </a:r>
                      <a:endParaRPr lang="zh-CN" altLang="en-US" sz="1600" dirty="0" smtClean="0">
                        <a:solidFill>
                          <a:srgbClr val="CC3333"/>
                        </a:solidFill>
                      </a:endParaRPr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ubus send type [message]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发送一个消息</a:t>
                      </a:r>
                      <a:endParaRPr lang="en-US" altLang="zh-CN" sz="16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 smtClean="0">
                          <a:solidFill>
                            <a:srgbClr val="CC3333"/>
                          </a:solidFill>
                        </a:rPr>
                        <a:t>eg</a:t>
                      </a:r>
                      <a:r>
                        <a:rPr lang="en-US" altLang="zh-CN" sz="1600" dirty="0" smtClean="0">
                          <a:solidFill>
                            <a:srgbClr val="CC3333"/>
                          </a:solidFill>
                        </a:rPr>
                        <a:t>,</a:t>
                      </a:r>
                      <a:r>
                        <a:rPr lang="en-US" altLang="zh-CN" sz="1600" baseline="0" dirty="0" smtClean="0">
                          <a:solidFill>
                            <a:srgbClr val="CC3333"/>
                          </a:solidFill>
                        </a:rPr>
                        <a:t> ubus send network.interface'{"action":"</a:t>
                      </a:r>
                      <a:r>
                        <a:rPr lang="en-US" altLang="zh-CN" sz="1600" baseline="0" dirty="0" err="1" smtClean="0">
                          <a:solidFill>
                            <a:srgbClr val="CC3333"/>
                          </a:solidFill>
                        </a:rPr>
                        <a:t>ifup</a:t>
                      </a:r>
                      <a:r>
                        <a:rPr lang="en-US" altLang="zh-CN" sz="1600" baseline="0" dirty="0" smtClean="0">
                          <a:solidFill>
                            <a:srgbClr val="CC3333"/>
                          </a:solidFill>
                        </a:rPr>
                        <a:t>","</a:t>
                      </a:r>
                      <a:r>
                        <a:rPr lang="en-US" altLang="zh-CN" sz="1600" baseline="0" dirty="0" err="1" smtClean="0">
                          <a:solidFill>
                            <a:srgbClr val="CC3333"/>
                          </a:solidFill>
                        </a:rPr>
                        <a:t>interface":"lan</a:t>
                      </a:r>
                      <a:r>
                        <a:rPr lang="en-US" altLang="zh-CN" sz="1600" baseline="0" dirty="0" smtClean="0">
                          <a:solidFill>
                            <a:srgbClr val="CC3333"/>
                          </a:solidFill>
                        </a:rPr>
                        <a:t>"}'</a:t>
                      </a:r>
                      <a:endParaRPr lang="zh-CN" altLang="en-US" sz="1600" dirty="0" smtClean="0">
                        <a:solidFill>
                          <a:srgbClr val="CC3333"/>
                        </a:solidFill>
                      </a:endParaRPr>
                    </a:p>
                  </a:txBody>
                  <a:tcPr/>
                </a:tc>
              </a:tr>
              <a:tr h="32400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ubus </a:t>
                      </a:r>
                      <a:r>
                        <a:rPr lang="en-US" altLang="zh-CN" sz="1600" dirty="0" err="1" smtClean="0"/>
                        <a:t>wait_for</a:t>
                      </a:r>
                      <a:r>
                        <a:rPr lang="en-US" altLang="zh-CN" sz="1600" dirty="0" smtClean="0"/>
                        <a:t> object [...]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等待某个事件</a:t>
                      </a:r>
                      <a:endParaRPr lang="en-US" altLang="zh-CN" sz="16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 smtClean="0">
                          <a:solidFill>
                            <a:srgbClr val="CC3333"/>
                          </a:solidFill>
                        </a:rPr>
                        <a:t>eg</a:t>
                      </a:r>
                      <a:r>
                        <a:rPr lang="en-US" altLang="zh-CN" sz="1600" dirty="0" smtClean="0">
                          <a:solidFill>
                            <a:srgbClr val="CC3333"/>
                          </a:solidFill>
                        </a:rPr>
                        <a:t>, ubus -t 30 </a:t>
                      </a:r>
                      <a:r>
                        <a:rPr lang="en-US" altLang="zh-CN" sz="1600" dirty="0" err="1" smtClean="0">
                          <a:solidFill>
                            <a:srgbClr val="CC3333"/>
                          </a:solidFill>
                        </a:rPr>
                        <a:t>wai_for</a:t>
                      </a:r>
                      <a:r>
                        <a:rPr lang="en-US" altLang="zh-CN" sz="1600" dirty="0" smtClean="0">
                          <a:solidFill>
                            <a:srgbClr val="CC3333"/>
                          </a:solidFill>
                        </a:rPr>
                        <a:t> network.interface</a:t>
                      </a:r>
                      <a:endParaRPr lang="zh-CN" altLang="en-US" sz="1600" dirty="0" smtClean="0">
                        <a:solidFill>
                          <a:srgbClr val="CC3333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76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" y="-4385240"/>
            <a:ext cx="12310383" cy="65608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" y="4397263"/>
            <a:ext cx="12310383" cy="6560800"/>
          </a:xfrm>
          <a:prstGeom prst="rect">
            <a:avLst/>
          </a:prstGeom>
        </p:spPr>
      </p:pic>
      <p:sp>
        <p:nvSpPr>
          <p:cNvPr id="2" name="圆角淘宝店chenying0907出品 1"/>
          <p:cNvSpPr/>
          <p:nvPr/>
        </p:nvSpPr>
        <p:spPr bwMode="auto">
          <a:xfrm>
            <a:off x="5254668" y="4856539"/>
            <a:ext cx="642942" cy="642942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3" name="圆角淘宝店chenying0907出品 2"/>
          <p:cNvSpPr/>
          <p:nvPr/>
        </p:nvSpPr>
        <p:spPr bwMode="auto">
          <a:xfrm>
            <a:off x="5040354" y="1641829"/>
            <a:ext cx="857256" cy="857256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4" name="圆角淘宝店chenying0907出品 3"/>
          <p:cNvSpPr/>
          <p:nvPr/>
        </p:nvSpPr>
        <p:spPr bwMode="auto">
          <a:xfrm>
            <a:off x="2540024" y="2213333"/>
            <a:ext cx="714380" cy="71438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5" name="圆角淘宝店chenying0907出品 4"/>
          <p:cNvSpPr/>
          <p:nvPr/>
        </p:nvSpPr>
        <p:spPr bwMode="auto">
          <a:xfrm>
            <a:off x="3254404" y="1427515"/>
            <a:ext cx="642942" cy="642942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6" name="对角圆角淘宝店chenying0907出品 5"/>
          <p:cNvSpPr/>
          <p:nvPr/>
        </p:nvSpPr>
        <p:spPr bwMode="auto">
          <a:xfrm>
            <a:off x="3611594" y="2356209"/>
            <a:ext cx="1785950" cy="1785950"/>
          </a:xfrm>
          <a:prstGeom prst="round2Diag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42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6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淘宝店chenying0907出品 6"/>
          <p:cNvSpPr/>
          <p:nvPr/>
        </p:nvSpPr>
        <p:spPr bwMode="auto">
          <a:xfrm>
            <a:off x="2968652" y="1927581"/>
            <a:ext cx="500066" cy="500066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圆角淘宝店chenying0907出品 7"/>
          <p:cNvSpPr/>
          <p:nvPr/>
        </p:nvSpPr>
        <p:spPr bwMode="auto">
          <a:xfrm>
            <a:off x="5468982" y="3784969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9" name="圆角淘宝店chenying0907出品 8"/>
          <p:cNvSpPr/>
          <p:nvPr/>
        </p:nvSpPr>
        <p:spPr bwMode="auto">
          <a:xfrm>
            <a:off x="4754602" y="4356473"/>
            <a:ext cx="428628" cy="428628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0" name="圆角淘宝店chenying0907出品 9"/>
          <p:cNvSpPr/>
          <p:nvPr/>
        </p:nvSpPr>
        <p:spPr bwMode="auto">
          <a:xfrm>
            <a:off x="2825776" y="3927845"/>
            <a:ext cx="928694" cy="928694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1" name="圆角淘宝店chenying0907出品 10"/>
          <p:cNvSpPr/>
          <p:nvPr/>
        </p:nvSpPr>
        <p:spPr bwMode="auto">
          <a:xfrm>
            <a:off x="5040354" y="4642225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2" name="淘宝店chenying0907出品 27"/>
          <p:cNvSpPr txBox="1"/>
          <p:nvPr/>
        </p:nvSpPr>
        <p:spPr>
          <a:xfrm>
            <a:off x="3574926" y="2609617"/>
            <a:ext cx="19237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000" b="1">
                <a:solidFill>
                  <a:schemeClr val="accent1"/>
                </a:solidFill>
                <a:effectLst>
                  <a:innerShdw blurRad="38100" dist="50800" dir="13500000">
                    <a:prstClr val="black">
                      <a:alpha val="6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8000" dirty="0" smtClean="0"/>
              <a:t>02</a:t>
            </a:r>
            <a:endParaRPr lang="zh-CN" altLang="en-US" sz="8000" dirty="0"/>
          </a:p>
        </p:txBody>
      </p:sp>
      <p:sp>
        <p:nvSpPr>
          <p:cNvPr id="15" name="TextBox 7"/>
          <p:cNvSpPr>
            <a:spLocks noChangeArrowheads="1"/>
          </p:cNvSpPr>
          <p:nvPr/>
        </p:nvSpPr>
        <p:spPr bwMode="auto">
          <a:xfrm>
            <a:off x="6212432" y="2720599"/>
            <a:ext cx="3555182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b="1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50000">
                      <a:schemeClr val="accent1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开发过程</a:t>
            </a:r>
            <a:endParaRPr lang="zh-CN" altLang="en-US" sz="4400" b="1" dirty="0"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17" name="Straight Connector 2"/>
          <p:cNvCxnSpPr/>
          <p:nvPr/>
        </p:nvCxnSpPr>
        <p:spPr>
          <a:xfrm>
            <a:off x="6212432" y="3512687"/>
            <a:ext cx="3555182" cy="0"/>
          </a:xfrm>
          <a:prstGeom prst="line">
            <a:avLst/>
          </a:prstGeom>
          <a:ln w="9525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2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8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8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6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4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2" grpId="1"/>
      <p:bldP spid="1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052192" y="1376352"/>
            <a:ext cx="1004933" cy="5809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959580" y="1340768"/>
            <a:ext cx="2082573" cy="5283269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2129821" y="1466762"/>
            <a:ext cx="1004933" cy="5809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144"/>
          <p:cNvSpPr txBox="1"/>
          <p:nvPr/>
        </p:nvSpPr>
        <p:spPr>
          <a:xfrm>
            <a:off x="2224205" y="1572561"/>
            <a:ext cx="869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DDR3</a:t>
            </a:r>
          </a:p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512MBX2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6" name="文字方塊 151"/>
          <p:cNvSpPr txBox="1"/>
          <p:nvPr/>
        </p:nvSpPr>
        <p:spPr>
          <a:xfrm>
            <a:off x="4583038" y="3662155"/>
            <a:ext cx="7746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IPQ8065</a:t>
            </a:r>
            <a:endParaRPr lang="zh-TW" altLang="en-US" sz="11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131477" y="2213534"/>
            <a:ext cx="1004933" cy="5809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154"/>
          <p:cNvSpPr txBox="1"/>
          <p:nvPr/>
        </p:nvSpPr>
        <p:spPr>
          <a:xfrm>
            <a:off x="2160530" y="2331435"/>
            <a:ext cx="1010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NAND FLASH 512MB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137637" y="3736159"/>
            <a:ext cx="1004933" cy="58093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157"/>
          <p:cNvSpPr txBox="1"/>
          <p:nvPr/>
        </p:nvSpPr>
        <p:spPr>
          <a:xfrm>
            <a:off x="2130852" y="3826569"/>
            <a:ext cx="1084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USB 3.0 HOST CONNECTOR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131477" y="4510348"/>
            <a:ext cx="1004933" cy="58093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59"/>
          <p:cNvSpPr txBox="1"/>
          <p:nvPr/>
        </p:nvSpPr>
        <p:spPr>
          <a:xfrm>
            <a:off x="2097158" y="4600758"/>
            <a:ext cx="1084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USB 3.0 HOST CONNECTOR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130191" y="5265106"/>
            <a:ext cx="1004933" cy="5809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74"/>
          <p:cNvSpPr txBox="1"/>
          <p:nvPr/>
        </p:nvSpPr>
        <p:spPr>
          <a:xfrm>
            <a:off x="2090583" y="5370905"/>
            <a:ext cx="1084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GPIO/SPI</a:t>
            </a:r>
          </a:p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LEVEL SHIFTER</a:t>
            </a:r>
          </a:p>
        </p:txBody>
      </p:sp>
      <p:sp>
        <p:nvSpPr>
          <p:cNvPr id="15" name="矩形 14"/>
          <p:cNvSpPr/>
          <p:nvPr/>
        </p:nvSpPr>
        <p:spPr>
          <a:xfrm>
            <a:off x="2129822" y="6043875"/>
            <a:ext cx="1004933" cy="5809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87"/>
          <p:cNvSpPr txBox="1"/>
          <p:nvPr/>
        </p:nvSpPr>
        <p:spPr>
          <a:xfrm>
            <a:off x="2112171" y="6149674"/>
            <a:ext cx="1084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SUMMIT</a:t>
            </a:r>
            <a:b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</a:br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PMCs</a:t>
            </a:r>
          </a:p>
        </p:txBody>
      </p:sp>
      <p:sp>
        <p:nvSpPr>
          <p:cNvPr id="17" name="矩形 16"/>
          <p:cNvSpPr/>
          <p:nvPr/>
        </p:nvSpPr>
        <p:spPr>
          <a:xfrm>
            <a:off x="1083654" y="6043875"/>
            <a:ext cx="737480" cy="580930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89"/>
          <p:cNvSpPr txBox="1"/>
          <p:nvPr/>
        </p:nvSpPr>
        <p:spPr>
          <a:xfrm>
            <a:off x="262558" y="6116206"/>
            <a:ext cx="108414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DC-IN</a:t>
            </a:r>
          </a:p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12V</a:t>
            </a:r>
            <a:b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</a:br>
            <a:endParaRPr lang="en-US" altLang="zh-TW" sz="900" b="1" dirty="0" smtClean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044273" y="1340768"/>
            <a:ext cx="741030" cy="129219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8317791" y="1343253"/>
            <a:ext cx="383267" cy="255761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192"/>
          <p:cNvSpPr txBox="1"/>
          <p:nvPr/>
        </p:nvSpPr>
        <p:spPr>
          <a:xfrm>
            <a:off x="8249889" y="1368182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RJ45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317791" y="1606305"/>
            <a:ext cx="383267" cy="255761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文字方塊 194"/>
          <p:cNvSpPr txBox="1"/>
          <p:nvPr/>
        </p:nvSpPr>
        <p:spPr>
          <a:xfrm>
            <a:off x="8249889" y="1631234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RJ45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317791" y="1864550"/>
            <a:ext cx="383267" cy="255761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196"/>
          <p:cNvSpPr txBox="1"/>
          <p:nvPr/>
        </p:nvSpPr>
        <p:spPr>
          <a:xfrm>
            <a:off x="8249889" y="1889479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RJ45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317791" y="2124691"/>
            <a:ext cx="383267" cy="255761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文字方塊 198"/>
          <p:cNvSpPr txBox="1"/>
          <p:nvPr/>
        </p:nvSpPr>
        <p:spPr>
          <a:xfrm>
            <a:off x="8249889" y="2149620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RJ45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317791" y="2377203"/>
            <a:ext cx="383267" cy="255761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文字方塊 200"/>
          <p:cNvSpPr txBox="1"/>
          <p:nvPr/>
        </p:nvSpPr>
        <p:spPr>
          <a:xfrm>
            <a:off x="8249889" y="2402132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RJ45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0" name="左-右雙向箭號 201"/>
          <p:cNvSpPr/>
          <p:nvPr/>
        </p:nvSpPr>
        <p:spPr>
          <a:xfrm>
            <a:off x="3167409" y="1691824"/>
            <a:ext cx="76755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左-右雙向箭號 202"/>
          <p:cNvSpPr/>
          <p:nvPr/>
        </p:nvSpPr>
        <p:spPr>
          <a:xfrm>
            <a:off x="3144701" y="2450698"/>
            <a:ext cx="76755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左-右雙向箭號 203"/>
          <p:cNvSpPr/>
          <p:nvPr/>
        </p:nvSpPr>
        <p:spPr>
          <a:xfrm>
            <a:off x="3154505" y="3961221"/>
            <a:ext cx="76755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左-右雙向箭號 204"/>
          <p:cNvSpPr/>
          <p:nvPr/>
        </p:nvSpPr>
        <p:spPr>
          <a:xfrm>
            <a:off x="3154506" y="4735410"/>
            <a:ext cx="76755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左-右雙向箭號 205"/>
          <p:cNvSpPr/>
          <p:nvPr/>
        </p:nvSpPr>
        <p:spPr>
          <a:xfrm>
            <a:off x="3156119" y="5490168"/>
            <a:ext cx="76755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左-右雙向箭號 206"/>
          <p:cNvSpPr/>
          <p:nvPr/>
        </p:nvSpPr>
        <p:spPr>
          <a:xfrm>
            <a:off x="3157603" y="6268937"/>
            <a:ext cx="76755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左-右雙向箭號 207"/>
          <p:cNvSpPr/>
          <p:nvPr/>
        </p:nvSpPr>
        <p:spPr>
          <a:xfrm>
            <a:off x="1813918" y="6272784"/>
            <a:ext cx="328802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左-右雙向箭號 208"/>
          <p:cNvSpPr/>
          <p:nvPr/>
        </p:nvSpPr>
        <p:spPr>
          <a:xfrm>
            <a:off x="6065066" y="1691824"/>
            <a:ext cx="97920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文字方塊 209"/>
          <p:cNvSpPr txBox="1"/>
          <p:nvPr/>
        </p:nvSpPr>
        <p:spPr>
          <a:xfrm>
            <a:off x="6980222" y="1778694"/>
            <a:ext cx="86913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QCA8337</a:t>
            </a:r>
          </a:p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ETHERNET</a:t>
            </a:r>
          </a:p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SWITCH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39" name="左-右雙向箭號 210"/>
          <p:cNvSpPr/>
          <p:nvPr/>
        </p:nvSpPr>
        <p:spPr>
          <a:xfrm>
            <a:off x="7785303" y="1418195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左-右雙向箭號 211"/>
          <p:cNvSpPr/>
          <p:nvPr/>
        </p:nvSpPr>
        <p:spPr>
          <a:xfrm>
            <a:off x="7785303" y="1681247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左-右雙向箭號 212"/>
          <p:cNvSpPr/>
          <p:nvPr/>
        </p:nvSpPr>
        <p:spPr>
          <a:xfrm>
            <a:off x="7785303" y="1941893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左-右雙向箭號 213"/>
          <p:cNvSpPr/>
          <p:nvPr/>
        </p:nvSpPr>
        <p:spPr>
          <a:xfrm>
            <a:off x="7785303" y="2199633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左-右雙向箭號 214"/>
          <p:cNvSpPr/>
          <p:nvPr/>
        </p:nvSpPr>
        <p:spPr>
          <a:xfrm>
            <a:off x="7785303" y="2439680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文字方塊 215"/>
          <p:cNvSpPr txBox="1"/>
          <p:nvPr/>
        </p:nvSpPr>
        <p:spPr>
          <a:xfrm>
            <a:off x="8768959" y="1355717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WAN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5" name="文字方塊 216"/>
          <p:cNvSpPr txBox="1"/>
          <p:nvPr/>
        </p:nvSpPr>
        <p:spPr>
          <a:xfrm>
            <a:off x="8768959" y="1616957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LAN1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6" name="文字方塊 217"/>
          <p:cNvSpPr txBox="1"/>
          <p:nvPr/>
        </p:nvSpPr>
        <p:spPr>
          <a:xfrm>
            <a:off x="8768959" y="1891879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LAN2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7" name="文字方塊 218"/>
          <p:cNvSpPr txBox="1"/>
          <p:nvPr/>
        </p:nvSpPr>
        <p:spPr>
          <a:xfrm>
            <a:off x="8768959" y="2151431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LAN3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8" name="文字方塊 219"/>
          <p:cNvSpPr txBox="1"/>
          <p:nvPr/>
        </p:nvSpPr>
        <p:spPr>
          <a:xfrm>
            <a:off x="8768959" y="2400685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LAN4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7044275" y="3083549"/>
            <a:ext cx="741030" cy="111218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49"/>
          <p:cNvSpPr/>
          <p:nvPr/>
        </p:nvSpPr>
        <p:spPr>
          <a:xfrm>
            <a:off x="8317793" y="3083549"/>
            <a:ext cx="970238" cy="24251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左-右雙向箭號 222"/>
          <p:cNvSpPr/>
          <p:nvPr/>
        </p:nvSpPr>
        <p:spPr>
          <a:xfrm>
            <a:off x="7785305" y="3146026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文字方塊 223"/>
          <p:cNvSpPr txBox="1"/>
          <p:nvPr/>
        </p:nvSpPr>
        <p:spPr>
          <a:xfrm>
            <a:off x="8317793" y="3095236"/>
            <a:ext cx="9702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RF FRONT END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53" name="文字方塊 224"/>
          <p:cNvSpPr txBox="1"/>
          <p:nvPr/>
        </p:nvSpPr>
        <p:spPr>
          <a:xfrm>
            <a:off x="6980224" y="3488962"/>
            <a:ext cx="869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QCA9984</a:t>
            </a:r>
          </a:p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2.4GHZ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8317793" y="3679325"/>
            <a:ext cx="970238" cy="2271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左-右雙向箭號 226"/>
          <p:cNvSpPr/>
          <p:nvPr/>
        </p:nvSpPr>
        <p:spPr>
          <a:xfrm>
            <a:off x="7785305" y="3449614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文字方塊 227"/>
          <p:cNvSpPr txBox="1"/>
          <p:nvPr/>
        </p:nvSpPr>
        <p:spPr>
          <a:xfrm>
            <a:off x="8317793" y="3702896"/>
            <a:ext cx="9702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RF FRONT END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317793" y="3379569"/>
            <a:ext cx="970238" cy="24251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左-右雙向箭號 229"/>
          <p:cNvSpPr/>
          <p:nvPr/>
        </p:nvSpPr>
        <p:spPr>
          <a:xfrm>
            <a:off x="7785305" y="3727489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文字方塊 230"/>
          <p:cNvSpPr txBox="1"/>
          <p:nvPr/>
        </p:nvSpPr>
        <p:spPr>
          <a:xfrm>
            <a:off x="8317793" y="3376082"/>
            <a:ext cx="9702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RF FRONT END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8317793" y="3968600"/>
            <a:ext cx="970238" cy="2271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左-右雙向箭號 232"/>
          <p:cNvSpPr/>
          <p:nvPr/>
        </p:nvSpPr>
        <p:spPr>
          <a:xfrm>
            <a:off x="7785305" y="4031077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文字方塊 233"/>
          <p:cNvSpPr txBox="1"/>
          <p:nvPr/>
        </p:nvSpPr>
        <p:spPr>
          <a:xfrm>
            <a:off x="8317793" y="3980287"/>
            <a:ext cx="9702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RF FRONT END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7044275" y="4469830"/>
            <a:ext cx="741030" cy="111218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矩形 63"/>
          <p:cNvSpPr/>
          <p:nvPr/>
        </p:nvSpPr>
        <p:spPr>
          <a:xfrm>
            <a:off x="8317793" y="4469830"/>
            <a:ext cx="970238" cy="2425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左-右雙向箭號 236"/>
          <p:cNvSpPr/>
          <p:nvPr/>
        </p:nvSpPr>
        <p:spPr>
          <a:xfrm>
            <a:off x="7785305" y="4532307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文字方塊 237"/>
          <p:cNvSpPr txBox="1"/>
          <p:nvPr/>
        </p:nvSpPr>
        <p:spPr>
          <a:xfrm>
            <a:off x="8317793" y="4481517"/>
            <a:ext cx="9702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RF FRONT END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67" name="文字方塊 238"/>
          <p:cNvSpPr txBox="1"/>
          <p:nvPr/>
        </p:nvSpPr>
        <p:spPr>
          <a:xfrm>
            <a:off x="6980224" y="4875243"/>
            <a:ext cx="869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QCA9984</a:t>
            </a:r>
          </a:p>
          <a:p>
            <a:pPr algn="ctr"/>
            <a:r>
              <a:rPr lang="en-US" altLang="zh-TW" sz="900" b="1" dirty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5</a:t>
            </a:r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GHZ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317793" y="5065606"/>
            <a:ext cx="970238" cy="2271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左-右雙向箭號 240"/>
          <p:cNvSpPr/>
          <p:nvPr/>
        </p:nvSpPr>
        <p:spPr>
          <a:xfrm>
            <a:off x="7785305" y="4835895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文字方塊 241"/>
          <p:cNvSpPr txBox="1"/>
          <p:nvPr/>
        </p:nvSpPr>
        <p:spPr>
          <a:xfrm>
            <a:off x="8317793" y="5089177"/>
            <a:ext cx="9702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RF FRONT END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8317793" y="4765850"/>
            <a:ext cx="970238" cy="2425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左-右雙向箭號 243"/>
          <p:cNvSpPr/>
          <p:nvPr/>
        </p:nvSpPr>
        <p:spPr>
          <a:xfrm>
            <a:off x="7785305" y="5113770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文字方塊 244"/>
          <p:cNvSpPr txBox="1"/>
          <p:nvPr/>
        </p:nvSpPr>
        <p:spPr>
          <a:xfrm>
            <a:off x="8317793" y="4762363"/>
            <a:ext cx="9702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RF FRONT END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8317793" y="5354881"/>
            <a:ext cx="970238" cy="2271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左-右雙向箭號 246"/>
          <p:cNvSpPr/>
          <p:nvPr/>
        </p:nvSpPr>
        <p:spPr>
          <a:xfrm>
            <a:off x="7785305" y="5417358"/>
            <a:ext cx="532488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文字方塊 247"/>
          <p:cNvSpPr txBox="1"/>
          <p:nvPr/>
        </p:nvSpPr>
        <p:spPr>
          <a:xfrm>
            <a:off x="8317793" y="5366568"/>
            <a:ext cx="9702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RF FRONT END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77" name="左-右雙向箭號 248"/>
          <p:cNvSpPr/>
          <p:nvPr/>
        </p:nvSpPr>
        <p:spPr>
          <a:xfrm>
            <a:off x="6065067" y="3596684"/>
            <a:ext cx="97920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左-右雙向箭號 249"/>
          <p:cNvSpPr/>
          <p:nvPr/>
        </p:nvSpPr>
        <p:spPr>
          <a:xfrm>
            <a:off x="6065066" y="4994506"/>
            <a:ext cx="97920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文字方塊 250"/>
          <p:cNvSpPr txBox="1"/>
          <p:nvPr/>
        </p:nvSpPr>
        <p:spPr>
          <a:xfrm>
            <a:off x="3239088" y="1526395"/>
            <a:ext cx="6322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32-bit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10101823" y="3300084"/>
            <a:ext cx="649066" cy="270616"/>
          </a:xfrm>
          <a:prstGeom prst="rect">
            <a:avLst/>
          </a:prstGeom>
          <a:solidFill>
            <a:srgbClr val="FFC00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文字方塊 252"/>
          <p:cNvSpPr txBox="1"/>
          <p:nvPr/>
        </p:nvSpPr>
        <p:spPr>
          <a:xfrm>
            <a:off x="10071343" y="3318613"/>
            <a:ext cx="7100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DIPLEXER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10101823" y="3750501"/>
            <a:ext cx="649066" cy="270616"/>
          </a:xfrm>
          <a:prstGeom prst="rect">
            <a:avLst/>
          </a:prstGeom>
          <a:solidFill>
            <a:srgbClr val="FFC00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3" name="文字方塊 254"/>
          <p:cNvSpPr txBox="1"/>
          <p:nvPr/>
        </p:nvSpPr>
        <p:spPr>
          <a:xfrm>
            <a:off x="10071343" y="3769030"/>
            <a:ext cx="7100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DIPLEXER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0100812" y="4685578"/>
            <a:ext cx="649066" cy="270616"/>
          </a:xfrm>
          <a:prstGeom prst="rect">
            <a:avLst/>
          </a:prstGeom>
          <a:solidFill>
            <a:srgbClr val="FFC00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5" name="文字方塊 256"/>
          <p:cNvSpPr txBox="1"/>
          <p:nvPr/>
        </p:nvSpPr>
        <p:spPr>
          <a:xfrm>
            <a:off x="10070332" y="4704107"/>
            <a:ext cx="7100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DIPLEXER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10094946" y="5119552"/>
            <a:ext cx="649066" cy="270616"/>
          </a:xfrm>
          <a:prstGeom prst="rect">
            <a:avLst/>
          </a:prstGeom>
          <a:solidFill>
            <a:srgbClr val="FFC000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7" name="文字方塊 258"/>
          <p:cNvSpPr txBox="1"/>
          <p:nvPr/>
        </p:nvSpPr>
        <p:spPr>
          <a:xfrm>
            <a:off x="10070332" y="5137330"/>
            <a:ext cx="7100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DIPLEXER</a:t>
            </a:r>
            <a:endParaRPr lang="zh-TW" altLang="en-US" sz="8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cxnSp>
        <p:nvCxnSpPr>
          <p:cNvPr id="88" name="直線接點 259"/>
          <p:cNvCxnSpPr/>
          <p:nvPr/>
        </p:nvCxnSpPr>
        <p:spPr>
          <a:xfrm flipV="1">
            <a:off x="9288031" y="3202958"/>
            <a:ext cx="680956" cy="185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接點 260"/>
          <p:cNvCxnSpPr/>
          <p:nvPr/>
        </p:nvCxnSpPr>
        <p:spPr>
          <a:xfrm flipV="1">
            <a:off x="9288031" y="4591089"/>
            <a:ext cx="680956" cy="394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接點 261"/>
          <p:cNvCxnSpPr/>
          <p:nvPr/>
        </p:nvCxnSpPr>
        <p:spPr>
          <a:xfrm>
            <a:off x="9968987" y="3371431"/>
            <a:ext cx="13384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接點 262"/>
          <p:cNvCxnSpPr/>
          <p:nvPr/>
        </p:nvCxnSpPr>
        <p:spPr>
          <a:xfrm flipV="1">
            <a:off x="9968986" y="3193054"/>
            <a:ext cx="1" cy="18112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線接點 263"/>
          <p:cNvCxnSpPr/>
          <p:nvPr/>
        </p:nvCxnSpPr>
        <p:spPr>
          <a:xfrm>
            <a:off x="9967976" y="3481193"/>
            <a:ext cx="133847" cy="261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接點 264"/>
          <p:cNvCxnSpPr/>
          <p:nvPr/>
        </p:nvCxnSpPr>
        <p:spPr>
          <a:xfrm flipV="1">
            <a:off x="9979927" y="3483804"/>
            <a:ext cx="0" cy="111390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線接點 265"/>
          <p:cNvCxnSpPr/>
          <p:nvPr/>
        </p:nvCxnSpPr>
        <p:spPr>
          <a:xfrm>
            <a:off x="9298971" y="3501753"/>
            <a:ext cx="538190" cy="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線接點 266"/>
          <p:cNvCxnSpPr/>
          <p:nvPr/>
        </p:nvCxnSpPr>
        <p:spPr>
          <a:xfrm>
            <a:off x="9842016" y="3837805"/>
            <a:ext cx="265673" cy="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接點 267"/>
          <p:cNvCxnSpPr/>
          <p:nvPr/>
        </p:nvCxnSpPr>
        <p:spPr>
          <a:xfrm flipV="1">
            <a:off x="9837161" y="3489095"/>
            <a:ext cx="0" cy="34871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接點 268"/>
          <p:cNvCxnSpPr/>
          <p:nvPr/>
        </p:nvCxnSpPr>
        <p:spPr>
          <a:xfrm>
            <a:off x="9298971" y="4892193"/>
            <a:ext cx="130492" cy="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接點 269"/>
          <p:cNvCxnSpPr/>
          <p:nvPr/>
        </p:nvCxnSpPr>
        <p:spPr>
          <a:xfrm flipV="1">
            <a:off x="9433959" y="3944534"/>
            <a:ext cx="0" cy="942575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接點 270"/>
          <p:cNvCxnSpPr/>
          <p:nvPr/>
        </p:nvCxnSpPr>
        <p:spPr>
          <a:xfrm>
            <a:off x="9429463" y="3952351"/>
            <a:ext cx="683300" cy="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接點 271"/>
          <p:cNvCxnSpPr/>
          <p:nvPr/>
        </p:nvCxnSpPr>
        <p:spPr>
          <a:xfrm>
            <a:off x="9297960" y="3795217"/>
            <a:ext cx="402041" cy="0"/>
          </a:xfrm>
          <a:prstGeom prst="line">
            <a:avLst/>
          </a:prstGeom>
          <a:ln w="25400">
            <a:solidFill>
              <a:srgbClr val="800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接點 272"/>
          <p:cNvCxnSpPr/>
          <p:nvPr/>
        </p:nvCxnSpPr>
        <p:spPr>
          <a:xfrm flipV="1">
            <a:off x="9700001" y="3785486"/>
            <a:ext cx="0" cy="982361"/>
          </a:xfrm>
          <a:prstGeom prst="line">
            <a:avLst/>
          </a:prstGeom>
          <a:ln w="25400">
            <a:solidFill>
              <a:srgbClr val="800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接點 273"/>
          <p:cNvCxnSpPr/>
          <p:nvPr/>
        </p:nvCxnSpPr>
        <p:spPr>
          <a:xfrm>
            <a:off x="9292995" y="5179171"/>
            <a:ext cx="411970" cy="0"/>
          </a:xfrm>
          <a:prstGeom prst="line">
            <a:avLst/>
          </a:prstGeom>
          <a:ln w="25400">
            <a:solidFill>
              <a:srgbClr val="800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接點 274"/>
          <p:cNvCxnSpPr/>
          <p:nvPr/>
        </p:nvCxnSpPr>
        <p:spPr>
          <a:xfrm>
            <a:off x="9692905" y="4762363"/>
            <a:ext cx="402041" cy="0"/>
          </a:xfrm>
          <a:prstGeom prst="line">
            <a:avLst/>
          </a:prstGeom>
          <a:ln w="25400">
            <a:solidFill>
              <a:srgbClr val="800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接點 275"/>
          <p:cNvCxnSpPr/>
          <p:nvPr/>
        </p:nvCxnSpPr>
        <p:spPr>
          <a:xfrm>
            <a:off x="9293897" y="5482760"/>
            <a:ext cx="56685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接點 276"/>
          <p:cNvCxnSpPr/>
          <p:nvPr/>
        </p:nvCxnSpPr>
        <p:spPr>
          <a:xfrm flipV="1">
            <a:off x="9860749" y="5305367"/>
            <a:ext cx="242085" cy="144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線接點 277"/>
          <p:cNvCxnSpPr/>
          <p:nvPr/>
        </p:nvCxnSpPr>
        <p:spPr>
          <a:xfrm>
            <a:off x="9288031" y="4074138"/>
            <a:ext cx="28003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線接點 278"/>
          <p:cNvCxnSpPr/>
          <p:nvPr/>
        </p:nvCxnSpPr>
        <p:spPr>
          <a:xfrm flipV="1">
            <a:off x="9568066" y="4053850"/>
            <a:ext cx="0" cy="9831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接點 279"/>
          <p:cNvCxnSpPr/>
          <p:nvPr/>
        </p:nvCxnSpPr>
        <p:spPr>
          <a:xfrm>
            <a:off x="9860749" y="5181786"/>
            <a:ext cx="234197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線接點 280"/>
          <p:cNvCxnSpPr/>
          <p:nvPr/>
        </p:nvCxnSpPr>
        <p:spPr>
          <a:xfrm flipV="1">
            <a:off x="9860749" y="5292737"/>
            <a:ext cx="0" cy="20295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文字方塊 281"/>
          <p:cNvSpPr txBox="1"/>
          <p:nvPr/>
        </p:nvSpPr>
        <p:spPr>
          <a:xfrm>
            <a:off x="6295134" y="1545426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solidFill>
                  <a:srgbClr val="00B0F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RGMII</a:t>
            </a:r>
            <a:endParaRPr lang="zh-TW" altLang="en-US" sz="900" b="1" dirty="0">
              <a:solidFill>
                <a:srgbClr val="00B0F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11" name="文字方塊 282"/>
          <p:cNvSpPr txBox="1"/>
          <p:nvPr/>
        </p:nvSpPr>
        <p:spPr>
          <a:xfrm>
            <a:off x="6295134" y="3431254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PCIE2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12" name="左-右雙向箭號 283"/>
          <p:cNvSpPr/>
          <p:nvPr/>
        </p:nvSpPr>
        <p:spPr>
          <a:xfrm>
            <a:off x="6065066" y="2156028"/>
            <a:ext cx="979207" cy="130805"/>
          </a:xfrm>
          <a:prstGeom prst="leftRightArrow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3" name="文字方塊 284"/>
          <p:cNvSpPr txBox="1"/>
          <p:nvPr/>
        </p:nvSpPr>
        <p:spPr>
          <a:xfrm>
            <a:off x="6295136" y="4834761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PCIE1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14" name="文字方塊 285"/>
          <p:cNvSpPr txBox="1"/>
          <p:nvPr/>
        </p:nvSpPr>
        <p:spPr>
          <a:xfrm>
            <a:off x="6323532" y="1996123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SGMII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18" name="文字方塊 289"/>
          <p:cNvSpPr txBox="1"/>
          <p:nvPr/>
        </p:nvSpPr>
        <p:spPr>
          <a:xfrm>
            <a:off x="3281846" y="6107354"/>
            <a:ext cx="519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b="1" dirty="0" smtClean="0"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I2C</a:t>
            </a:r>
            <a:endParaRPr lang="zh-TW" altLang="en-US" sz="900" b="1" dirty="0"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19" name="橢圓 290"/>
          <p:cNvSpPr/>
          <p:nvPr/>
        </p:nvSpPr>
        <p:spPr>
          <a:xfrm>
            <a:off x="11013044" y="3328652"/>
            <a:ext cx="191853" cy="17310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0" name="直線接點 291"/>
          <p:cNvCxnSpPr/>
          <p:nvPr/>
        </p:nvCxnSpPr>
        <p:spPr>
          <a:xfrm>
            <a:off x="10756331" y="3416501"/>
            <a:ext cx="2567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橢圓 292"/>
          <p:cNvSpPr/>
          <p:nvPr/>
        </p:nvSpPr>
        <p:spPr>
          <a:xfrm>
            <a:off x="11015921" y="3787042"/>
            <a:ext cx="191853" cy="17310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2" name="直線接點 293"/>
          <p:cNvCxnSpPr/>
          <p:nvPr/>
        </p:nvCxnSpPr>
        <p:spPr>
          <a:xfrm>
            <a:off x="10759208" y="3874891"/>
            <a:ext cx="2567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橢圓 294"/>
          <p:cNvSpPr/>
          <p:nvPr/>
        </p:nvSpPr>
        <p:spPr>
          <a:xfrm>
            <a:off x="10995468" y="4719094"/>
            <a:ext cx="191853" cy="17310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4" name="直線接點 295"/>
          <p:cNvCxnSpPr/>
          <p:nvPr/>
        </p:nvCxnSpPr>
        <p:spPr>
          <a:xfrm>
            <a:off x="10738755" y="4806943"/>
            <a:ext cx="2567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橢圓 296"/>
          <p:cNvSpPr/>
          <p:nvPr/>
        </p:nvSpPr>
        <p:spPr>
          <a:xfrm>
            <a:off x="10992591" y="5157212"/>
            <a:ext cx="191853" cy="17310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6" name="直線接點 297"/>
          <p:cNvCxnSpPr/>
          <p:nvPr/>
        </p:nvCxnSpPr>
        <p:spPr>
          <a:xfrm>
            <a:off x="10735878" y="5245061"/>
            <a:ext cx="2567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接點 302"/>
          <p:cNvCxnSpPr/>
          <p:nvPr/>
        </p:nvCxnSpPr>
        <p:spPr>
          <a:xfrm flipH="1" flipV="1">
            <a:off x="9712170" y="4892195"/>
            <a:ext cx="4972" cy="289592"/>
          </a:xfrm>
          <a:prstGeom prst="line">
            <a:avLst/>
          </a:prstGeom>
          <a:ln w="25400">
            <a:solidFill>
              <a:srgbClr val="800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接點 303"/>
          <p:cNvCxnSpPr/>
          <p:nvPr/>
        </p:nvCxnSpPr>
        <p:spPr>
          <a:xfrm>
            <a:off x="9697760" y="4887109"/>
            <a:ext cx="402041" cy="0"/>
          </a:xfrm>
          <a:prstGeom prst="line">
            <a:avLst/>
          </a:prstGeom>
          <a:ln w="25400">
            <a:solidFill>
              <a:srgbClr val="800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接點 304"/>
          <p:cNvCxnSpPr/>
          <p:nvPr/>
        </p:nvCxnSpPr>
        <p:spPr>
          <a:xfrm flipV="1">
            <a:off x="9573536" y="5038878"/>
            <a:ext cx="287213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線接點 305"/>
          <p:cNvCxnSpPr/>
          <p:nvPr/>
        </p:nvCxnSpPr>
        <p:spPr>
          <a:xfrm flipV="1">
            <a:off x="9860749" y="5025923"/>
            <a:ext cx="0" cy="17097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矩形 137"/>
          <p:cNvSpPr/>
          <p:nvPr/>
        </p:nvSpPr>
        <p:spPr>
          <a:xfrm>
            <a:off x="964527" y="283795"/>
            <a:ext cx="9548436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latin typeface="+mj-lt"/>
                <a:ea typeface="+mj-ea"/>
                <a:cs typeface="+mj-cs"/>
              </a:rPr>
              <a:t>System function block Diagram </a:t>
            </a:r>
            <a:endParaRPr lang="zh-CN" altLang="en-US" sz="32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8639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开发子系统</a:t>
            </a:r>
            <a:endParaRPr lang="zh-CN" altLang="en-US" dirty="0"/>
          </a:p>
        </p:txBody>
      </p:sp>
      <p:sp>
        <p:nvSpPr>
          <p:cNvPr id="27" name="淘宝店chenying0907出品 26"/>
          <p:cNvSpPr/>
          <p:nvPr/>
        </p:nvSpPr>
        <p:spPr>
          <a:xfrm rot="18900000">
            <a:off x="2072634" y="911197"/>
            <a:ext cx="7690320" cy="5373084"/>
          </a:xfrm>
          <a:custGeom>
            <a:avLst/>
            <a:gdLst>
              <a:gd name="connsiteX0" fmla="*/ 7587321 w 7691321"/>
              <a:gd name="connsiteY0" fmla="*/ 4766931 h 5373084"/>
              <a:gd name="connsiteX1" fmla="*/ 7691321 w 7691321"/>
              <a:gd name="connsiteY1" fmla="*/ 5018008 h 5373084"/>
              <a:gd name="connsiteX2" fmla="*/ 7691320 w 7691321"/>
              <a:gd name="connsiteY2" fmla="*/ 5018008 h 5373084"/>
              <a:gd name="connsiteX3" fmla="*/ 7336244 w 7691321"/>
              <a:gd name="connsiteY3" fmla="*/ 5373084 h 5373084"/>
              <a:gd name="connsiteX4" fmla="*/ 5018008 w 7691321"/>
              <a:gd name="connsiteY4" fmla="*/ 5373083 h 5373084"/>
              <a:gd name="connsiteX5" fmla="*/ 4766931 w 7691321"/>
              <a:gd name="connsiteY5" fmla="*/ 5269083 h 5373084"/>
              <a:gd name="connsiteX6" fmla="*/ 4762547 w 7691321"/>
              <a:gd name="connsiteY6" fmla="*/ 5263771 h 5373084"/>
              <a:gd name="connsiteX7" fmla="*/ 4757230 w 7691321"/>
              <a:gd name="connsiteY7" fmla="*/ 5259383 h 5373084"/>
              <a:gd name="connsiteX8" fmla="*/ 4653231 w 7691321"/>
              <a:gd name="connsiteY8" fmla="*/ 5008306 h 5373084"/>
              <a:gd name="connsiteX9" fmla="*/ 4653232 w 7691321"/>
              <a:gd name="connsiteY9" fmla="*/ 3041618 h 5373084"/>
              <a:gd name="connsiteX10" fmla="*/ 2686542 w 7691321"/>
              <a:gd name="connsiteY10" fmla="*/ 3041617 h 5373084"/>
              <a:gd name="connsiteX11" fmla="*/ 2435466 w 7691321"/>
              <a:gd name="connsiteY11" fmla="*/ 2937618 h 5373084"/>
              <a:gd name="connsiteX12" fmla="*/ 2431081 w 7691321"/>
              <a:gd name="connsiteY12" fmla="*/ 2932304 h 5373084"/>
              <a:gd name="connsiteX13" fmla="*/ 2425764 w 7691321"/>
              <a:gd name="connsiteY13" fmla="*/ 2927917 h 5373084"/>
              <a:gd name="connsiteX14" fmla="*/ 2321765 w 7691321"/>
              <a:gd name="connsiteY14" fmla="*/ 2676840 h 5373084"/>
              <a:gd name="connsiteX15" fmla="*/ 2321766 w 7691321"/>
              <a:gd name="connsiteY15" fmla="*/ 710152 h 5373084"/>
              <a:gd name="connsiteX16" fmla="*/ 355076 w 7691321"/>
              <a:gd name="connsiteY16" fmla="*/ 710151 h 5373084"/>
              <a:gd name="connsiteX17" fmla="*/ 0 w 7691321"/>
              <a:gd name="connsiteY17" fmla="*/ 355075 h 5373084"/>
              <a:gd name="connsiteX18" fmla="*/ 0 w 7691321"/>
              <a:gd name="connsiteY18" fmla="*/ 355076 h 5373084"/>
              <a:gd name="connsiteX19" fmla="*/ 355076 w 7691321"/>
              <a:gd name="connsiteY19" fmla="*/ 0 h 5373084"/>
              <a:gd name="connsiteX20" fmla="*/ 2673313 w 7691321"/>
              <a:gd name="connsiteY20" fmla="*/ 0 h 5373084"/>
              <a:gd name="connsiteX21" fmla="*/ 2924390 w 7691321"/>
              <a:gd name="connsiteY21" fmla="*/ 103999 h 5373084"/>
              <a:gd name="connsiteX22" fmla="*/ 2925987 w 7691321"/>
              <a:gd name="connsiteY22" fmla="*/ 105936 h 5373084"/>
              <a:gd name="connsiteX23" fmla="*/ 2927917 w 7691321"/>
              <a:gd name="connsiteY23" fmla="*/ 107528 h 5373084"/>
              <a:gd name="connsiteX24" fmla="*/ 3031917 w 7691321"/>
              <a:gd name="connsiteY24" fmla="*/ 358605 h 5373084"/>
              <a:gd name="connsiteX25" fmla="*/ 3031916 w 7691321"/>
              <a:gd name="connsiteY25" fmla="*/ 2331466 h 5373084"/>
              <a:gd name="connsiteX26" fmla="*/ 5004779 w 7691321"/>
              <a:gd name="connsiteY26" fmla="*/ 2331466 h 5373084"/>
              <a:gd name="connsiteX27" fmla="*/ 5255856 w 7691321"/>
              <a:gd name="connsiteY27" fmla="*/ 2435466 h 5373084"/>
              <a:gd name="connsiteX28" fmla="*/ 5257453 w 7691321"/>
              <a:gd name="connsiteY28" fmla="*/ 2437402 h 5373084"/>
              <a:gd name="connsiteX29" fmla="*/ 5259383 w 7691321"/>
              <a:gd name="connsiteY29" fmla="*/ 2438994 h 5373084"/>
              <a:gd name="connsiteX30" fmla="*/ 5363383 w 7691321"/>
              <a:gd name="connsiteY30" fmla="*/ 2690071 h 5373084"/>
              <a:gd name="connsiteX31" fmla="*/ 5363383 w 7691321"/>
              <a:gd name="connsiteY31" fmla="*/ 4662932 h 5373084"/>
              <a:gd name="connsiteX32" fmla="*/ 7336245 w 7691321"/>
              <a:gd name="connsiteY32" fmla="*/ 4662932 h 5373084"/>
              <a:gd name="connsiteX33" fmla="*/ 7587321 w 7691321"/>
              <a:gd name="connsiteY33" fmla="*/ 4766931 h 5373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7691321" h="5373084">
                <a:moveTo>
                  <a:pt x="7587321" y="4766931"/>
                </a:moveTo>
                <a:cubicBezTo>
                  <a:pt x="7651577" y="4831187"/>
                  <a:pt x="7691321" y="4919956"/>
                  <a:pt x="7691321" y="5018008"/>
                </a:cubicBezTo>
                <a:lnTo>
                  <a:pt x="7691320" y="5018008"/>
                </a:lnTo>
                <a:cubicBezTo>
                  <a:pt x="7691320" y="5214111"/>
                  <a:pt x="7532347" y="5373084"/>
                  <a:pt x="7336244" y="5373084"/>
                </a:cubicBezTo>
                <a:lnTo>
                  <a:pt x="5018008" y="5373083"/>
                </a:lnTo>
                <a:cubicBezTo>
                  <a:pt x="4919956" y="5373083"/>
                  <a:pt x="4831187" y="5333339"/>
                  <a:pt x="4766931" y="5269083"/>
                </a:cubicBezTo>
                <a:lnTo>
                  <a:pt x="4762547" y="5263771"/>
                </a:lnTo>
                <a:lnTo>
                  <a:pt x="4757230" y="5259383"/>
                </a:lnTo>
                <a:cubicBezTo>
                  <a:pt x="4692974" y="5195127"/>
                  <a:pt x="4653231" y="5106358"/>
                  <a:pt x="4653231" y="5008306"/>
                </a:cubicBezTo>
                <a:lnTo>
                  <a:pt x="4653232" y="3041618"/>
                </a:lnTo>
                <a:lnTo>
                  <a:pt x="2686542" y="3041617"/>
                </a:lnTo>
                <a:cubicBezTo>
                  <a:pt x="2588491" y="3041618"/>
                  <a:pt x="2499722" y="3001874"/>
                  <a:pt x="2435466" y="2937618"/>
                </a:cubicBezTo>
                <a:lnTo>
                  <a:pt x="2431081" y="2932304"/>
                </a:lnTo>
                <a:lnTo>
                  <a:pt x="2425764" y="2927917"/>
                </a:lnTo>
                <a:cubicBezTo>
                  <a:pt x="2361508" y="2863661"/>
                  <a:pt x="2321765" y="2774892"/>
                  <a:pt x="2321765" y="2676840"/>
                </a:cubicBezTo>
                <a:lnTo>
                  <a:pt x="2321766" y="710152"/>
                </a:lnTo>
                <a:lnTo>
                  <a:pt x="355076" y="710151"/>
                </a:lnTo>
                <a:cubicBezTo>
                  <a:pt x="158973" y="710151"/>
                  <a:pt x="0" y="551178"/>
                  <a:pt x="0" y="355075"/>
                </a:cubicBezTo>
                <a:lnTo>
                  <a:pt x="0" y="355076"/>
                </a:lnTo>
                <a:cubicBezTo>
                  <a:pt x="0" y="158973"/>
                  <a:pt x="158973" y="0"/>
                  <a:pt x="355076" y="0"/>
                </a:cubicBezTo>
                <a:lnTo>
                  <a:pt x="2673313" y="0"/>
                </a:lnTo>
                <a:cubicBezTo>
                  <a:pt x="2771365" y="0"/>
                  <a:pt x="2860134" y="39743"/>
                  <a:pt x="2924390" y="103999"/>
                </a:cubicBezTo>
                <a:lnTo>
                  <a:pt x="2925987" y="105936"/>
                </a:lnTo>
                <a:lnTo>
                  <a:pt x="2927917" y="107528"/>
                </a:lnTo>
                <a:cubicBezTo>
                  <a:pt x="2992173" y="171784"/>
                  <a:pt x="3031916" y="260553"/>
                  <a:pt x="3031917" y="358605"/>
                </a:cubicBezTo>
                <a:lnTo>
                  <a:pt x="3031916" y="2331466"/>
                </a:lnTo>
                <a:lnTo>
                  <a:pt x="5004779" y="2331466"/>
                </a:lnTo>
                <a:cubicBezTo>
                  <a:pt x="5102831" y="2331466"/>
                  <a:pt x="5191600" y="2371210"/>
                  <a:pt x="5255856" y="2435466"/>
                </a:cubicBezTo>
                <a:lnTo>
                  <a:pt x="5257453" y="2437402"/>
                </a:lnTo>
                <a:lnTo>
                  <a:pt x="5259383" y="2438994"/>
                </a:lnTo>
                <a:cubicBezTo>
                  <a:pt x="5323640" y="2503250"/>
                  <a:pt x="5363383" y="2592019"/>
                  <a:pt x="5363383" y="2690071"/>
                </a:cubicBezTo>
                <a:lnTo>
                  <a:pt x="5363383" y="4662932"/>
                </a:lnTo>
                <a:lnTo>
                  <a:pt x="7336245" y="4662932"/>
                </a:lnTo>
                <a:cubicBezTo>
                  <a:pt x="7434296" y="4662931"/>
                  <a:pt x="7523065" y="4702675"/>
                  <a:pt x="7587321" y="4766931"/>
                </a:cubicBezTo>
                <a:close/>
              </a:path>
            </a:pathLst>
          </a:custGeom>
          <a:gradFill>
            <a:gsLst>
              <a:gs pos="0">
                <a:srgbClr val="BFBFBF"/>
              </a:gs>
              <a:gs pos="100000">
                <a:srgbClr val="FFFFFF"/>
              </a:gs>
            </a:gsLst>
            <a:lin ang="8400000" scaled="1"/>
          </a:gradFill>
          <a:ln w="19050"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Content Placeholder 2"/>
          <p:cNvSpPr txBox="1">
            <a:spLocks/>
          </p:cNvSpPr>
          <p:nvPr/>
        </p:nvSpPr>
        <p:spPr bwMode="auto">
          <a:xfrm>
            <a:off x="335317" y="4773151"/>
            <a:ext cx="2891670" cy="1510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Ethernet Switch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1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7-ports 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Gigabit Ethernet 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Switch</a:t>
            </a:r>
            <a:endParaRPr lang="en-US" altLang="zh-CN" sz="11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marL="228600" indent="-228600" defTabSz="914126">
              <a:spcBef>
                <a:spcPct val="20000"/>
              </a:spcBef>
              <a:buAutoNum type="arabicParenR" startAt="2"/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Support 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9 KB jumbo 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frame</a:t>
            </a:r>
          </a:p>
          <a:p>
            <a:pPr marL="228600" indent="-228600" defTabSz="914126">
              <a:spcBef>
                <a:spcPct val="20000"/>
              </a:spcBef>
              <a:buAutoNum type="arabicParenR" startAt="2"/>
              <a:defRPr/>
            </a:pP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Support programmable CPU port on RGMII 0 and RGMII 1 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interface</a:t>
            </a:r>
          </a:p>
          <a:p>
            <a:pPr marL="228600" indent="-228600" defTabSz="914126">
              <a:spcBef>
                <a:spcPct val="20000"/>
              </a:spcBef>
              <a:buAutoNum type="arabicParenR" startAt="2"/>
              <a:defRPr/>
            </a:pP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Independent VLAN learning (IVL) and Shared VLAN Learning (SVL)</a:t>
            </a:r>
            <a:endParaRPr lang="en-US" altLang="zh-CN" sz="11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grpSp>
        <p:nvGrpSpPr>
          <p:cNvPr id="3" name="淘宝店chenying0907出品 2"/>
          <p:cNvGrpSpPr/>
          <p:nvPr/>
        </p:nvGrpSpPr>
        <p:grpSpPr>
          <a:xfrm>
            <a:off x="3099925" y="2564904"/>
            <a:ext cx="642224" cy="557096"/>
            <a:chOff x="2325246" y="1923678"/>
            <a:chExt cx="481731" cy="417822"/>
          </a:xfrm>
        </p:grpSpPr>
        <p:sp>
          <p:nvSpPr>
            <p:cNvPr id="63" name="Oval 1"/>
            <p:cNvSpPr/>
            <p:nvPr/>
          </p:nvSpPr>
          <p:spPr bwMode="auto">
            <a:xfrm>
              <a:off x="2361698" y="1932672"/>
              <a:ext cx="408828" cy="40882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200" kern="0">
                <a:solidFill>
                  <a:schemeClr val="accent1"/>
                </a:solidFill>
                <a:effectLst>
                  <a:innerShdw blurRad="114300">
                    <a:prstClr val="black"/>
                  </a:innerShdw>
                </a:effectLst>
                <a:latin typeface="Open Sans"/>
                <a:ea typeface="MS PGothic" pitchFamily="34" charset="-128"/>
              </a:endParaRPr>
            </a:p>
          </p:txBody>
        </p:sp>
        <p:sp>
          <p:nvSpPr>
            <p:cNvPr id="64" name="淘宝店chenying0907出品 63"/>
            <p:cNvSpPr/>
            <p:nvPr/>
          </p:nvSpPr>
          <p:spPr>
            <a:xfrm>
              <a:off x="2325246" y="1923678"/>
              <a:ext cx="481731" cy="38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accent1"/>
                  </a:solidFill>
                  <a:effectLst>
                    <a:innerShdw blurRad="114300">
                      <a:prstClr val="black"/>
                    </a:innerShdw>
                  </a:effectLst>
                  <a:latin typeface="Agency FB" panose="020B0503020202020204" pitchFamily="34" charset="0"/>
                  <a:ea typeface="微软雅黑" panose="020B0503020204020204" pitchFamily="34" charset="-122"/>
                </a:rPr>
                <a:t>02</a:t>
              </a:r>
            </a:p>
          </p:txBody>
        </p:sp>
      </p:grpSp>
      <p:grpSp>
        <p:nvGrpSpPr>
          <p:cNvPr id="65" name="淘宝店chenying0907出品 64"/>
          <p:cNvGrpSpPr/>
          <p:nvPr/>
        </p:nvGrpSpPr>
        <p:grpSpPr>
          <a:xfrm>
            <a:off x="1507211" y="4119384"/>
            <a:ext cx="642224" cy="557096"/>
            <a:chOff x="2325246" y="1923678"/>
            <a:chExt cx="481731" cy="417822"/>
          </a:xfrm>
        </p:grpSpPr>
        <p:sp>
          <p:nvSpPr>
            <p:cNvPr id="66" name="Oval 1"/>
            <p:cNvSpPr/>
            <p:nvPr/>
          </p:nvSpPr>
          <p:spPr bwMode="auto">
            <a:xfrm>
              <a:off x="2361698" y="1932672"/>
              <a:ext cx="408828" cy="40882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200" kern="0">
                <a:solidFill>
                  <a:schemeClr val="accent1"/>
                </a:solidFill>
                <a:effectLst>
                  <a:innerShdw blurRad="114300">
                    <a:prstClr val="black"/>
                  </a:innerShdw>
                </a:effectLst>
                <a:latin typeface="Open Sans"/>
                <a:ea typeface="MS PGothic" pitchFamily="34" charset="-128"/>
              </a:endParaRPr>
            </a:p>
          </p:txBody>
        </p:sp>
        <p:sp>
          <p:nvSpPr>
            <p:cNvPr id="67" name="淘宝店chenying0907出品 66"/>
            <p:cNvSpPr/>
            <p:nvPr/>
          </p:nvSpPr>
          <p:spPr>
            <a:xfrm>
              <a:off x="2325246" y="1923678"/>
              <a:ext cx="481731" cy="38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accent1"/>
                  </a:solidFill>
                  <a:effectLst>
                    <a:innerShdw blurRad="114300">
                      <a:prstClr val="black"/>
                    </a:innerShdw>
                  </a:effectLst>
                  <a:latin typeface="Agency FB" panose="020B0503020202020204" pitchFamily="34" charset="0"/>
                  <a:ea typeface="微软雅黑" panose="020B0503020204020204" pitchFamily="34" charset="-122"/>
                </a:rPr>
                <a:t>01</a:t>
              </a:r>
            </a:p>
          </p:txBody>
        </p:sp>
      </p:grpSp>
      <p:grpSp>
        <p:nvGrpSpPr>
          <p:cNvPr id="68" name="淘宝店chenying0907出品 67"/>
          <p:cNvGrpSpPr/>
          <p:nvPr/>
        </p:nvGrpSpPr>
        <p:grpSpPr>
          <a:xfrm>
            <a:off x="4780996" y="4088904"/>
            <a:ext cx="642224" cy="557096"/>
            <a:chOff x="2325246" y="1923678"/>
            <a:chExt cx="481731" cy="417822"/>
          </a:xfrm>
        </p:grpSpPr>
        <p:sp>
          <p:nvSpPr>
            <p:cNvPr id="69" name="Oval 1"/>
            <p:cNvSpPr/>
            <p:nvPr/>
          </p:nvSpPr>
          <p:spPr bwMode="auto">
            <a:xfrm>
              <a:off x="2361698" y="1932672"/>
              <a:ext cx="408828" cy="40882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200" kern="0">
                <a:solidFill>
                  <a:schemeClr val="accent1"/>
                </a:solidFill>
                <a:effectLst>
                  <a:innerShdw blurRad="114300">
                    <a:prstClr val="black"/>
                  </a:innerShdw>
                </a:effectLst>
                <a:latin typeface="Open Sans"/>
                <a:ea typeface="MS PGothic" pitchFamily="34" charset="-128"/>
              </a:endParaRPr>
            </a:p>
          </p:txBody>
        </p:sp>
        <p:sp>
          <p:nvSpPr>
            <p:cNvPr id="70" name="淘宝店chenying0907出品 69"/>
            <p:cNvSpPr/>
            <p:nvPr/>
          </p:nvSpPr>
          <p:spPr>
            <a:xfrm>
              <a:off x="2325246" y="1923678"/>
              <a:ext cx="481731" cy="38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accent1"/>
                  </a:solidFill>
                  <a:effectLst>
                    <a:innerShdw blurRad="114300">
                      <a:prstClr val="black"/>
                    </a:innerShdw>
                  </a:effectLst>
                  <a:latin typeface="Agency FB" panose="020B0503020202020204" pitchFamily="34" charset="0"/>
                  <a:ea typeface="微软雅黑" panose="020B0503020204020204" pitchFamily="34" charset="-122"/>
                </a:rPr>
                <a:t>03</a:t>
              </a:r>
            </a:p>
          </p:txBody>
        </p:sp>
      </p:grpSp>
      <p:grpSp>
        <p:nvGrpSpPr>
          <p:cNvPr id="75" name="淘宝店chenying0907出品 74"/>
          <p:cNvGrpSpPr/>
          <p:nvPr/>
        </p:nvGrpSpPr>
        <p:grpSpPr>
          <a:xfrm>
            <a:off x="6396226" y="2564904"/>
            <a:ext cx="642224" cy="557096"/>
            <a:chOff x="2325246" y="1923678"/>
            <a:chExt cx="481731" cy="417822"/>
          </a:xfrm>
        </p:grpSpPr>
        <p:sp>
          <p:nvSpPr>
            <p:cNvPr id="76" name="Oval 1"/>
            <p:cNvSpPr/>
            <p:nvPr/>
          </p:nvSpPr>
          <p:spPr bwMode="auto">
            <a:xfrm>
              <a:off x="2361698" y="1932672"/>
              <a:ext cx="408828" cy="40882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200" kern="0">
                <a:solidFill>
                  <a:schemeClr val="accent1"/>
                </a:solidFill>
                <a:effectLst>
                  <a:innerShdw blurRad="114300">
                    <a:prstClr val="black"/>
                  </a:innerShdw>
                </a:effectLst>
                <a:latin typeface="Open Sans"/>
                <a:ea typeface="MS PGothic" pitchFamily="34" charset="-128"/>
              </a:endParaRPr>
            </a:p>
          </p:txBody>
        </p:sp>
        <p:sp>
          <p:nvSpPr>
            <p:cNvPr id="77" name="淘宝店chenying0907出品 76"/>
            <p:cNvSpPr/>
            <p:nvPr/>
          </p:nvSpPr>
          <p:spPr>
            <a:xfrm>
              <a:off x="2325246" y="1923678"/>
              <a:ext cx="481731" cy="38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accent1"/>
                  </a:solidFill>
                  <a:effectLst>
                    <a:innerShdw blurRad="114300">
                      <a:prstClr val="black"/>
                    </a:innerShdw>
                  </a:effectLst>
                  <a:latin typeface="Agency FB" panose="020B0503020202020204" pitchFamily="34" charset="0"/>
                  <a:ea typeface="微软雅黑" panose="020B0503020204020204" pitchFamily="34" charset="-122"/>
                </a:rPr>
                <a:t>04</a:t>
              </a:r>
            </a:p>
          </p:txBody>
        </p:sp>
      </p:grpSp>
      <p:grpSp>
        <p:nvGrpSpPr>
          <p:cNvPr id="78" name="淘宝店chenying0907出品 77"/>
          <p:cNvGrpSpPr/>
          <p:nvPr/>
        </p:nvGrpSpPr>
        <p:grpSpPr>
          <a:xfrm>
            <a:off x="8052090" y="4048264"/>
            <a:ext cx="642224" cy="557096"/>
            <a:chOff x="2325246" y="1923678"/>
            <a:chExt cx="481731" cy="417822"/>
          </a:xfrm>
        </p:grpSpPr>
        <p:sp>
          <p:nvSpPr>
            <p:cNvPr id="79" name="Oval 1"/>
            <p:cNvSpPr/>
            <p:nvPr/>
          </p:nvSpPr>
          <p:spPr bwMode="auto">
            <a:xfrm>
              <a:off x="2361698" y="1932672"/>
              <a:ext cx="408828" cy="40882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200" kern="0">
                <a:solidFill>
                  <a:schemeClr val="accent1"/>
                </a:solidFill>
                <a:effectLst>
                  <a:innerShdw blurRad="114300">
                    <a:prstClr val="black"/>
                  </a:innerShdw>
                </a:effectLst>
                <a:latin typeface="Open Sans"/>
                <a:ea typeface="MS PGothic" pitchFamily="34" charset="-128"/>
              </a:endParaRPr>
            </a:p>
          </p:txBody>
        </p:sp>
        <p:sp>
          <p:nvSpPr>
            <p:cNvPr id="80" name="淘宝店chenying0907出品 79"/>
            <p:cNvSpPr/>
            <p:nvPr/>
          </p:nvSpPr>
          <p:spPr>
            <a:xfrm>
              <a:off x="2325246" y="1923678"/>
              <a:ext cx="481731" cy="38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accent1"/>
                  </a:solidFill>
                  <a:effectLst>
                    <a:innerShdw blurRad="114300">
                      <a:prstClr val="black"/>
                    </a:innerShdw>
                  </a:effectLst>
                  <a:latin typeface="Agency FB" panose="020B0503020202020204" pitchFamily="34" charset="0"/>
                  <a:ea typeface="微软雅黑" panose="020B0503020204020204" pitchFamily="34" charset="-122"/>
                </a:rPr>
                <a:t>05</a:t>
              </a:r>
            </a:p>
          </p:txBody>
        </p:sp>
      </p:grpSp>
      <p:grpSp>
        <p:nvGrpSpPr>
          <p:cNvPr id="81" name="淘宝店chenying0907出品 80"/>
          <p:cNvGrpSpPr/>
          <p:nvPr/>
        </p:nvGrpSpPr>
        <p:grpSpPr>
          <a:xfrm>
            <a:off x="9695599" y="2513039"/>
            <a:ext cx="642224" cy="557096"/>
            <a:chOff x="2325246" y="1923678"/>
            <a:chExt cx="481731" cy="417822"/>
          </a:xfrm>
        </p:grpSpPr>
        <p:sp>
          <p:nvSpPr>
            <p:cNvPr id="82" name="Oval 1"/>
            <p:cNvSpPr/>
            <p:nvPr/>
          </p:nvSpPr>
          <p:spPr bwMode="auto">
            <a:xfrm>
              <a:off x="2361698" y="1932672"/>
              <a:ext cx="408828" cy="40882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200" kern="0">
                <a:solidFill>
                  <a:schemeClr val="accent1"/>
                </a:solidFill>
                <a:effectLst>
                  <a:innerShdw blurRad="114300">
                    <a:prstClr val="black"/>
                  </a:innerShdw>
                </a:effectLst>
                <a:latin typeface="Open Sans"/>
                <a:ea typeface="MS PGothic" pitchFamily="34" charset="-128"/>
              </a:endParaRPr>
            </a:p>
          </p:txBody>
        </p:sp>
        <p:sp>
          <p:nvSpPr>
            <p:cNvPr id="83" name="淘宝店chenying0907出品 82"/>
            <p:cNvSpPr/>
            <p:nvPr/>
          </p:nvSpPr>
          <p:spPr>
            <a:xfrm>
              <a:off x="2325246" y="1923678"/>
              <a:ext cx="481731" cy="38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accent1"/>
                  </a:solidFill>
                  <a:effectLst>
                    <a:innerShdw blurRad="114300">
                      <a:prstClr val="black"/>
                    </a:innerShdw>
                  </a:effectLst>
                  <a:latin typeface="Agency FB" panose="020B0503020202020204" pitchFamily="34" charset="0"/>
                  <a:ea typeface="微软雅黑" panose="020B0503020204020204" pitchFamily="34" charset="-122"/>
                </a:rPr>
                <a:t>06</a:t>
              </a:r>
            </a:p>
          </p:txBody>
        </p:sp>
      </p:grpSp>
      <p:sp>
        <p:nvSpPr>
          <p:cNvPr id="33" name="Content Placeholder 2"/>
          <p:cNvSpPr txBox="1">
            <a:spLocks/>
          </p:cNvSpPr>
          <p:nvPr/>
        </p:nvSpPr>
        <p:spPr bwMode="auto">
          <a:xfrm>
            <a:off x="2100841" y="1340768"/>
            <a:ext cx="2891670" cy="960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LED</a:t>
            </a:r>
          </a:p>
          <a:p>
            <a:pPr marL="228600" indent="-228600" algn="ctr" defTabSz="914126">
              <a:spcBef>
                <a:spcPct val="20000"/>
              </a:spcBef>
              <a:buAutoNum type="arabicParenR"/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RGB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三色灯</a:t>
            </a:r>
            <a:endParaRPr lang="en-US" altLang="zh-CN" sz="11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marL="228600" indent="-228600" algn="ctr" defTabSz="914126">
              <a:spcBef>
                <a:spcPct val="20000"/>
              </a:spcBef>
              <a:buAutoNum type="arabicParenR"/>
              <a:defRPr/>
            </a:pP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能够通过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gpio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进行控制</a:t>
            </a:r>
            <a:endParaRPr lang="en-US" altLang="zh-CN" sz="11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34" name="Content Placeholder 2"/>
          <p:cNvSpPr txBox="1">
            <a:spLocks/>
          </p:cNvSpPr>
          <p:nvPr/>
        </p:nvSpPr>
        <p:spPr bwMode="auto">
          <a:xfrm>
            <a:off x="3823399" y="4810857"/>
            <a:ext cx="2891670" cy="960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Console</a:t>
            </a:r>
          </a:p>
          <a:p>
            <a:pPr marL="228600" indent="-228600" algn="ctr" defTabSz="914126">
              <a:spcBef>
                <a:spcPct val="20000"/>
              </a:spcBef>
              <a:buAutoNum type="arabicParenR"/>
              <a:defRPr/>
            </a:pP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接线方式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: VCC, GND, TX, RX</a:t>
            </a:r>
          </a:p>
          <a:p>
            <a:pPr marL="228600" indent="-228600" algn="ctr" defTabSz="914126">
              <a:spcBef>
                <a:spcPct val="20000"/>
              </a:spcBef>
              <a:buAutoNum type="arabicParenR"/>
              <a:defRPr/>
            </a:pP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波特率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115200</a:t>
            </a:r>
            <a:endParaRPr lang="en-US" altLang="zh-CN" sz="11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35" name="Content Placeholder 2"/>
          <p:cNvSpPr txBox="1">
            <a:spLocks/>
          </p:cNvSpPr>
          <p:nvPr/>
        </p:nvSpPr>
        <p:spPr bwMode="auto">
          <a:xfrm>
            <a:off x="5351616" y="1358438"/>
            <a:ext cx="3119853" cy="960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CPU</a:t>
            </a:r>
          </a:p>
          <a:p>
            <a:pPr marL="228600" indent="-228600" defTabSz="914126">
              <a:spcBef>
                <a:spcPct val="20000"/>
              </a:spcBef>
              <a:buAutoNum type="arabicParenR"/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Dual-Core 1.4GHz</a:t>
            </a:r>
          </a:p>
          <a:p>
            <a:pPr marL="228600" indent="-228600" defTabSz="914126">
              <a:spcBef>
                <a:spcPct val="20000"/>
              </a:spcBef>
              <a:buAutoNum type="arabicParenR"/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Dual-Core Network Accelerator Engine</a:t>
            </a:r>
          </a:p>
          <a:p>
            <a:pPr marL="228600" indent="-228600" defTabSz="914126">
              <a:spcBef>
                <a:spcPct val="20000"/>
              </a:spcBef>
              <a:buAutoNum type="arabicParenR"/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Flexible Interfaces </a:t>
            </a:r>
            <a:endParaRPr lang="en-US" altLang="zh-CN" sz="11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36" name="Content Placeholder 2"/>
          <p:cNvSpPr txBox="1">
            <a:spLocks/>
          </p:cNvSpPr>
          <p:nvPr/>
        </p:nvSpPr>
        <p:spPr bwMode="auto">
          <a:xfrm>
            <a:off x="6791500" y="4784353"/>
            <a:ext cx="3497727" cy="1501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WiFi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1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4x4 SU-/MU-MIMO technology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2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Supports 20/40 MHz at 2.4 GHz 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3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Supports 20/40/80 MHz at 5 GHz 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4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TCP and UDP checksum offload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5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Supports up to 256 QAM 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6)   Multi-user MIMO(MU-MIMO) beamformer</a:t>
            </a:r>
            <a:endParaRPr lang="en-US" altLang="zh-CN" sz="11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37" name="Content Placeholder 2"/>
          <p:cNvSpPr txBox="1">
            <a:spLocks/>
          </p:cNvSpPr>
          <p:nvPr/>
        </p:nvSpPr>
        <p:spPr bwMode="auto">
          <a:xfrm>
            <a:off x="8637730" y="1358438"/>
            <a:ext cx="2891670" cy="960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RAM &amp; ROM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algn="ctr"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1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NAND 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Flash (SLC) with 4-bit ECC – 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512MBytes</a:t>
            </a:r>
          </a:p>
          <a:p>
            <a:pPr algn="ctr"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2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SDRAM DDR3-1600 – 512MBytes</a:t>
            </a:r>
          </a:p>
          <a:p>
            <a:pPr algn="ctr" defTabSz="914126">
              <a:spcBef>
                <a:spcPct val="20000"/>
              </a:spcBef>
              <a:defRPr/>
            </a:pPr>
            <a:endParaRPr lang="en-US" altLang="zh-CN" sz="11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algn="ctr" defTabSz="914126">
              <a:spcBef>
                <a:spcPct val="20000"/>
              </a:spcBef>
              <a:defRPr/>
            </a:pPr>
            <a:endParaRPr lang="en-US" altLang="zh-CN" sz="11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34579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46" grpId="0"/>
      <p:bldP spid="33" grpId="0"/>
      <p:bldP spid="34" grpId="0"/>
      <p:bldP spid="35" grpId="0"/>
      <p:bldP spid="36" grpId="0"/>
      <p:bldP spid="3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Userland Platform Three Components  </a:t>
            </a:r>
            <a:endParaRPr lang="zh-CN" altLang="en-US" dirty="0"/>
          </a:p>
        </p:txBody>
      </p:sp>
      <p:sp>
        <p:nvSpPr>
          <p:cNvPr id="48" name="圆角淘宝店chenying0907出品 47"/>
          <p:cNvSpPr/>
          <p:nvPr/>
        </p:nvSpPr>
        <p:spPr>
          <a:xfrm>
            <a:off x="837981" y="3045719"/>
            <a:ext cx="3263938" cy="3167591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grpSp>
        <p:nvGrpSpPr>
          <p:cNvPr id="49" name="淘宝店chenying0907出品 48"/>
          <p:cNvGrpSpPr/>
          <p:nvPr/>
        </p:nvGrpSpPr>
        <p:grpSpPr>
          <a:xfrm>
            <a:off x="1477587" y="1536543"/>
            <a:ext cx="1929671" cy="192992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51" name="淘宝店chenying0907出品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2" name="淘宝店chenying0907出品 51"/>
          <p:cNvSpPr/>
          <p:nvPr/>
        </p:nvSpPr>
        <p:spPr>
          <a:xfrm>
            <a:off x="2949511" y="2796845"/>
            <a:ext cx="497682" cy="49774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r>
              <a:rPr lang="en-US" altLang="zh-CN" dirty="0" smtClean="0">
                <a:solidFill>
                  <a:prstClr val="white"/>
                </a:solidFill>
                <a:latin typeface="+mj-ea"/>
                <a:ea typeface="+mj-ea"/>
              </a:rPr>
              <a:t>1</a:t>
            </a:r>
            <a:endParaRPr lang="zh-CN" altLang="en-US" dirty="0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53" name="淘宝店chenying0907出品 52"/>
          <p:cNvSpPr/>
          <p:nvPr/>
        </p:nvSpPr>
        <p:spPr>
          <a:xfrm>
            <a:off x="2062758" y="2297095"/>
            <a:ext cx="791218" cy="400097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+mj-ea"/>
                <a:ea typeface="+mj-ea"/>
              </a:rPr>
              <a:t>Data</a:t>
            </a:r>
            <a:endParaRPr lang="zh-CN" alt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54" name="圆角淘宝店chenying0907出品 53"/>
          <p:cNvSpPr/>
          <p:nvPr/>
        </p:nvSpPr>
        <p:spPr>
          <a:xfrm>
            <a:off x="4461270" y="3045718"/>
            <a:ext cx="3263938" cy="3167591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55" name="圆角淘宝店chenying0907出品 54"/>
          <p:cNvSpPr/>
          <p:nvPr/>
        </p:nvSpPr>
        <p:spPr>
          <a:xfrm>
            <a:off x="8106314" y="3045717"/>
            <a:ext cx="3263938" cy="3167591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grpSp>
        <p:nvGrpSpPr>
          <p:cNvPr id="56" name="淘宝店chenying0907出品 55"/>
          <p:cNvGrpSpPr/>
          <p:nvPr/>
        </p:nvGrpSpPr>
        <p:grpSpPr>
          <a:xfrm>
            <a:off x="5128403" y="1595088"/>
            <a:ext cx="1929671" cy="192992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7" name="同心圆 5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58" name="淘宝店chenying0907出品 5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9" name="淘宝店chenying0907出品 58"/>
          <p:cNvGrpSpPr/>
          <p:nvPr/>
        </p:nvGrpSpPr>
        <p:grpSpPr>
          <a:xfrm>
            <a:off x="8773447" y="1536543"/>
            <a:ext cx="1929671" cy="192992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0" name="同心圆 5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61" name="淘宝店chenying0907出品 6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62" name="淘宝店chenying0907出品 61"/>
          <p:cNvSpPr/>
          <p:nvPr/>
        </p:nvSpPr>
        <p:spPr>
          <a:xfrm>
            <a:off x="6671195" y="2796845"/>
            <a:ext cx="497682" cy="49774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r>
              <a:rPr lang="en-US" altLang="zh-CN" dirty="0" smtClean="0">
                <a:solidFill>
                  <a:prstClr val="white"/>
                </a:solidFill>
                <a:latin typeface="+mj-ea"/>
                <a:ea typeface="+mj-ea"/>
              </a:rPr>
              <a:t>2</a:t>
            </a:r>
            <a:endParaRPr lang="zh-CN" altLang="en-US" dirty="0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63" name="淘宝店chenying0907出品 62"/>
          <p:cNvSpPr/>
          <p:nvPr/>
        </p:nvSpPr>
        <p:spPr>
          <a:xfrm>
            <a:off x="10319126" y="2796845"/>
            <a:ext cx="497682" cy="49774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r>
              <a:rPr lang="en-US" altLang="zh-CN" dirty="0" smtClean="0">
                <a:solidFill>
                  <a:prstClr val="white"/>
                </a:solidFill>
                <a:latin typeface="+mj-ea"/>
                <a:ea typeface="+mj-ea"/>
              </a:rPr>
              <a:t>3</a:t>
            </a:r>
            <a:endParaRPr lang="zh-CN" altLang="en-US" dirty="0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64" name="淘宝店chenying0907出品 63"/>
          <p:cNvSpPr/>
          <p:nvPr/>
        </p:nvSpPr>
        <p:spPr>
          <a:xfrm>
            <a:off x="5354671" y="2297095"/>
            <a:ext cx="1583101" cy="400097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r>
              <a:rPr lang="en-US" altLang="zh-CN" b="1" dirty="0" smtClean="0">
                <a:solidFill>
                  <a:srgbClr val="FFC000"/>
                </a:solidFill>
                <a:latin typeface="+mj-ea"/>
                <a:ea typeface="+mj-ea"/>
              </a:rPr>
              <a:t>Application</a:t>
            </a:r>
            <a:endParaRPr lang="zh-CN" altLang="en-US" b="1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sp>
        <p:nvSpPr>
          <p:cNvPr id="65" name="淘宝店chenying0907出品 64"/>
          <p:cNvSpPr/>
          <p:nvPr/>
        </p:nvSpPr>
        <p:spPr>
          <a:xfrm>
            <a:off x="8759502" y="2297095"/>
            <a:ext cx="2091254" cy="400097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  <a:latin typeface="+mj-ea"/>
                <a:ea typeface="+mj-ea"/>
              </a:rPr>
              <a:t>Communication</a:t>
            </a:r>
            <a:endParaRPr lang="zh-CN" altLang="en-US" b="1" dirty="0">
              <a:solidFill>
                <a:srgbClr val="0070C0"/>
              </a:solidFill>
              <a:latin typeface="+mj-ea"/>
              <a:ea typeface="+mj-ea"/>
            </a:endParaRPr>
          </a:p>
        </p:txBody>
      </p:sp>
      <p:sp>
        <p:nvSpPr>
          <p:cNvPr id="66" name="TextBox 20"/>
          <p:cNvSpPr txBox="1"/>
          <p:nvPr/>
        </p:nvSpPr>
        <p:spPr>
          <a:xfrm>
            <a:off x="1190134" y="3773027"/>
            <a:ext cx="2257059" cy="7802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00" dirty="0" smtClean="0">
                <a:solidFill>
                  <a:prstClr val="black"/>
                </a:solidFill>
                <a:latin typeface="+mj-ea"/>
                <a:ea typeface="+mj-ea"/>
              </a:rPr>
              <a:t>       </a:t>
            </a:r>
            <a:r>
              <a:rPr lang="en-US" altLang="zh-CN" sz="1300" dirty="0">
                <a:solidFill>
                  <a:prstClr val="black"/>
                </a:solidFill>
                <a:latin typeface="+mj-ea"/>
                <a:ea typeface="+mj-ea"/>
              </a:rPr>
              <a:t>Data Model and </a:t>
            </a:r>
          </a:p>
          <a:p>
            <a:pPr>
              <a:lnSpc>
                <a:spcPct val="130000"/>
              </a:lnSpc>
            </a:pPr>
            <a:r>
              <a:rPr lang="en-US" altLang="zh-CN" sz="1300" dirty="0">
                <a:solidFill>
                  <a:prstClr val="black"/>
                </a:solidFill>
                <a:latin typeface="+mj-ea"/>
                <a:ea typeface="+mj-ea"/>
              </a:rPr>
              <a:t>Database </a:t>
            </a:r>
            <a:r>
              <a:rPr lang="en-US" altLang="zh-CN" sz="1300" dirty="0" smtClean="0">
                <a:solidFill>
                  <a:prstClr val="black"/>
                </a:solidFill>
                <a:latin typeface="+mj-ea"/>
                <a:ea typeface="+mj-ea"/>
              </a:rPr>
              <a:t>Management</a:t>
            </a:r>
          </a:p>
          <a:p>
            <a:pPr>
              <a:lnSpc>
                <a:spcPct val="130000"/>
              </a:lnSpc>
            </a:pPr>
            <a:r>
              <a:rPr lang="en-US" altLang="zh-CN" sz="1300" dirty="0" smtClean="0">
                <a:solidFill>
                  <a:prstClr val="black"/>
                </a:solidFill>
                <a:latin typeface="+mj-ea"/>
                <a:ea typeface="+mj-ea"/>
              </a:rPr>
              <a:t>Eg. UCI file, XML file..</a:t>
            </a:r>
            <a:endParaRPr lang="en-US" altLang="zh-CN" sz="1300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sp>
        <p:nvSpPr>
          <p:cNvPr id="67" name="TextBox 21"/>
          <p:cNvSpPr txBox="1"/>
          <p:nvPr/>
        </p:nvSpPr>
        <p:spPr>
          <a:xfrm>
            <a:off x="4797263" y="3765502"/>
            <a:ext cx="2591951" cy="7548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00" dirty="0" smtClean="0">
                <a:solidFill>
                  <a:prstClr val="black"/>
                </a:solidFill>
                <a:latin typeface="+mj-ea"/>
                <a:ea typeface="+mj-ea"/>
              </a:rPr>
              <a:t>       </a:t>
            </a:r>
            <a:r>
              <a:rPr lang="en-US" altLang="zh-CN" sz="1300" dirty="0">
                <a:solidFill>
                  <a:prstClr val="black"/>
                </a:solidFill>
                <a:latin typeface="+mj-ea"/>
                <a:ea typeface="+mj-ea"/>
              </a:rPr>
              <a:t>Application launching Application monitor </a:t>
            </a:r>
            <a:r>
              <a:rPr lang="en-US" altLang="zh-CN" sz="1300" dirty="0" err="1">
                <a:solidFill>
                  <a:prstClr val="black"/>
                </a:solidFill>
                <a:latin typeface="+mj-ea"/>
                <a:ea typeface="+mj-ea"/>
              </a:rPr>
              <a:t>Async</a:t>
            </a:r>
            <a:r>
              <a:rPr lang="en-US" altLang="zh-CN" sz="1300" dirty="0">
                <a:solidFill>
                  <a:prstClr val="black"/>
                </a:solidFill>
                <a:latin typeface="+mj-ea"/>
                <a:ea typeface="+mj-ea"/>
              </a:rPr>
              <a:t> event handling</a:t>
            </a:r>
          </a:p>
        </p:txBody>
      </p:sp>
      <p:sp>
        <p:nvSpPr>
          <p:cNvPr id="68" name="TextBox 22"/>
          <p:cNvSpPr txBox="1"/>
          <p:nvPr/>
        </p:nvSpPr>
        <p:spPr>
          <a:xfrm>
            <a:off x="8442307" y="3814990"/>
            <a:ext cx="2549443" cy="260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00" dirty="0" smtClean="0">
                <a:solidFill>
                  <a:prstClr val="black"/>
                </a:solidFill>
                <a:latin typeface="+mj-ea"/>
                <a:ea typeface="+mj-ea"/>
              </a:rPr>
              <a:t> </a:t>
            </a:r>
            <a:r>
              <a:rPr lang="en-US" altLang="zh-CN" sz="1300" dirty="0" smtClean="0">
                <a:solidFill>
                  <a:prstClr val="black"/>
                </a:solidFill>
                <a:latin typeface="+mj-ea"/>
                <a:ea typeface="+mj-ea"/>
              </a:rPr>
              <a:t>Message </a:t>
            </a:r>
            <a:r>
              <a:rPr lang="en-US" altLang="zh-CN" sz="1300" dirty="0">
                <a:solidFill>
                  <a:prstClr val="black"/>
                </a:solidFill>
                <a:latin typeface="+mj-ea"/>
                <a:ea typeface="+mj-ea"/>
              </a:rPr>
              <a:t>Mechanism &amp; IPC </a:t>
            </a:r>
            <a:r>
              <a:rPr lang="zh-CN" altLang="en-US" sz="1300" dirty="0" smtClean="0">
                <a:solidFill>
                  <a:prstClr val="black"/>
                </a:solidFill>
                <a:latin typeface="+mj-ea"/>
                <a:ea typeface="+mj-ea"/>
              </a:rPr>
              <a:t>。</a:t>
            </a:r>
            <a:endParaRPr lang="zh-CN" altLang="en-US" sz="2100" b="1" dirty="0">
              <a:solidFill>
                <a:srgbClr val="F87A08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76619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3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7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3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45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7" dur="8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0" dur="8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1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3" dur="8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5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9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0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1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2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36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7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8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9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0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36" presetClass="emph" presetSubtype="0" fill="hold" grpId="1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5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6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7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8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8" grpId="0" animBg="1"/>
          <p:bldP spid="52" grpId="0" animBg="1"/>
          <p:bldP spid="53" grpId="0"/>
          <p:bldP spid="54" grpId="0" animBg="1"/>
          <p:bldP spid="55" grpId="0" animBg="1"/>
          <p:bldP spid="62" grpId="0" animBg="1"/>
          <p:bldP spid="63" grpId="0" animBg="1"/>
          <p:bldP spid="64" grpId="0"/>
          <p:bldP spid="65" grpId="0"/>
          <p:bldP spid="66" grpId="0"/>
          <p:bldP spid="66" grpId="1"/>
          <p:bldP spid="67" grpId="0"/>
          <p:bldP spid="67" grpId="1"/>
          <p:bldP spid="68" grpId="0"/>
          <p:bldP spid="68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3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7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3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45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7" dur="8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1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0" dur="8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1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3" dur="8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5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9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0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1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2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36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7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8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9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0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36" presetClass="emph" presetSubtype="0" fill="hold" grpId="1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5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6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7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8" dur="2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8" grpId="0" animBg="1"/>
          <p:bldP spid="52" grpId="0" animBg="1"/>
          <p:bldP spid="53" grpId="0"/>
          <p:bldP spid="54" grpId="0" animBg="1"/>
          <p:bldP spid="55" grpId="0" animBg="1"/>
          <p:bldP spid="62" grpId="0" animBg="1"/>
          <p:bldP spid="63" grpId="0" animBg="1"/>
          <p:bldP spid="64" grpId="0"/>
          <p:bldP spid="65" grpId="0"/>
          <p:bldP spid="66" grpId="0"/>
          <p:bldP spid="66" grpId="1"/>
          <p:bldP spid="67" grpId="0"/>
          <p:bldP spid="67" grpId="1"/>
          <p:bldP spid="68" grpId="0"/>
          <p:bldP spid="68" grpId="1"/>
        </p:bldLst>
      </p:timing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淘宝店chenying0907出品 2"/>
          <p:cNvGrpSpPr/>
          <p:nvPr/>
        </p:nvGrpSpPr>
        <p:grpSpPr>
          <a:xfrm>
            <a:off x="1114261" y="1808155"/>
            <a:ext cx="1890398" cy="1890644"/>
            <a:chOff x="835804" y="1267524"/>
            <a:chExt cx="1417983" cy="1417983"/>
          </a:xfrm>
        </p:grpSpPr>
        <p:sp>
          <p:nvSpPr>
            <p:cNvPr id="53" name="淘宝店chenying0907出品 52"/>
            <p:cNvSpPr/>
            <p:nvPr/>
          </p:nvSpPr>
          <p:spPr>
            <a:xfrm rot="18903551">
              <a:off x="835804" y="1267524"/>
              <a:ext cx="1417983" cy="1417983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70000">
                  <a:schemeClr val="bg1">
                    <a:lumMod val="85000"/>
                  </a:schemeClr>
                </a:gs>
              </a:gsLst>
              <a:lin ang="8400000" scaled="0"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淘宝店chenying0907出品 51"/>
            <p:cNvSpPr/>
            <p:nvPr/>
          </p:nvSpPr>
          <p:spPr>
            <a:xfrm rot="18903551">
              <a:off x="959002" y="1398131"/>
              <a:ext cx="1171585" cy="1171585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淘宝店chenying0907出品 12"/>
          <p:cNvGrpSpPr/>
          <p:nvPr/>
        </p:nvGrpSpPr>
        <p:grpSpPr>
          <a:xfrm>
            <a:off x="3817352" y="1772816"/>
            <a:ext cx="1890398" cy="1890644"/>
            <a:chOff x="2863386" y="1241020"/>
            <a:chExt cx="1417983" cy="1417983"/>
          </a:xfrm>
        </p:grpSpPr>
        <p:sp>
          <p:nvSpPr>
            <p:cNvPr id="56" name="淘宝店chenying0907出品 55"/>
            <p:cNvSpPr/>
            <p:nvPr/>
          </p:nvSpPr>
          <p:spPr>
            <a:xfrm rot="18903551">
              <a:off x="2863386" y="1241020"/>
              <a:ext cx="1417983" cy="1417983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70000">
                  <a:schemeClr val="bg1">
                    <a:lumMod val="85000"/>
                  </a:schemeClr>
                </a:gs>
              </a:gsLst>
              <a:lin ang="8400000" scaled="0"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淘宝店chenying0907出品 56"/>
            <p:cNvSpPr/>
            <p:nvPr/>
          </p:nvSpPr>
          <p:spPr>
            <a:xfrm rot="18903551">
              <a:off x="2986584" y="1371627"/>
              <a:ext cx="1171585" cy="1171585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淘宝店chenying0907出品 23"/>
          <p:cNvGrpSpPr/>
          <p:nvPr/>
        </p:nvGrpSpPr>
        <p:grpSpPr>
          <a:xfrm>
            <a:off x="6502775" y="1852329"/>
            <a:ext cx="1890398" cy="1890644"/>
            <a:chOff x="4877716" y="1300655"/>
            <a:chExt cx="1417983" cy="1417983"/>
          </a:xfrm>
        </p:grpSpPr>
        <p:sp>
          <p:nvSpPr>
            <p:cNvPr id="59" name="淘宝店chenying0907出品 58"/>
            <p:cNvSpPr/>
            <p:nvPr/>
          </p:nvSpPr>
          <p:spPr>
            <a:xfrm rot="18903551">
              <a:off x="4877716" y="1300655"/>
              <a:ext cx="1417983" cy="1417983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70000">
                  <a:schemeClr val="bg1">
                    <a:lumMod val="85000"/>
                  </a:schemeClr>
                </a:gs>
              </a:gsLst>
              <a:lin ang="8400000" scaled="0"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淘宝店chenying0907出品 59"/>
            <p:cNvSpPr/>
            <p:nvPr/>
          </p:nvSpPr>
          <p:spPr>
            <a:xfrm rot="18903551">
              <a:off x="5000914" y="1431262"/>
              <a:ext cx="1171585" cy="1171585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淘宝店chenying0907出品 31"/>
          <p:cNvGrpSpPr/>
          <p:nvPr/>
        </p:nvGrpSpPr>
        <p:grpSpPr>
          <a:xfrm>
            <a:off x="9214701" y="1781651"/>
            <a:ext cx="1890398" cy="1890644"/>
            <a:chOff x="6911925" y="1247646"/>
            <a:chExt cx="1417983" cy="1417983"/>
          </a:xfrm>
        </p:grpSpPr>
        <p:sp>
          <p:nvSpPr>
            <p:cNvPr id="62" name="淘宝店chenying0907出品 61"/>
            <p:cNvSpPr/>
            <p:nvPr/>
          </p:nvSpPr>
          <p:spPr>
            <a:xfrm rot="18903551">
              <a:off x="6911925" y="1247646"/>
              <a:ext cx="1417983" cy="1417983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70000">
                  <a:schemeClr val="bg1">
                    <a:lumMod val="85000"/>
                  </a:schemeClr>
                </a:gs>
              </a:gsLst>
              <a:lin ang="8400000" scaled="0"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淘宝店chenying0907出品 62"/>
            <p:cNvSpPr/>
            <p:nvPr/>
          </p:nvSpPr>
          <p:spPr>
            <a:xfrm rot="18903551">
              <a:off x="7035123" y="1378253"/>
              <a:ext cx="1171585" cy="1171585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标题 5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开发步骤</a:t>
            </a:r>
            <a:endParaRPr lang="zh-CN" altLang="en-US" dirty="0"/>
          </a:p>
        </p:txBody>
      </p:sp>
      <p:grpSp>
        <p:nvGrpSpPr>
          <p:cNvPr id="4" name="淘宝店chenying0907出品 3"/>
          <p:cNvGrpSpPr/>
          <p:nvPr/>
        </p:nvGrpSpPr>
        <p:grpSpPr>
          <a:xfrm rot="2700000">
            <a:off x="1393102" y="2102186"/>
            <a:ext cx="1367245" cy="1367067"/>
            <a:chOff x="1915886" y="2098767"/>
            <a:chExt cx="1367245" cy="1367245"/>
          </a:xfrm>
          <a:solidFill>
            <a:schemeClr val="tx1">
              <a:lumMod val="65000"/>
              <a:lumOff val="35000"/>
            </a:schemeClr>
          </a:solidFill>
        </p:grpSpPr>
        <p:cxnSp>
          <p:nvCxnSpPr>
            <p:cNvPr id="9" name="淘宝店chenying0907出品 8"/>
            <p:cNvCxnSpPr/>
            <p:nvPr/>
          </p:nvCxnSpPr>
          <p:spPr>
            <a:xfrm>
              <a:off x="1915886" y="2220686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淘宝店chenying0907出品 9"/>
            <p:cNvCxnSpPr/>
            <p:nvPr/>
          </p:nvCxnSpPr>
          <p:spPr>
            <a:xfrm rot="5400000">
              <a:off x="2468880" y="2782390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淘宝店chenying0907出品 10"/>
            <p:cNvCxnSpPr/>
            <p:nvPr/>
          </p:nvCxnSpPr>
          <p:spPr>
            <a:xfrm rot="5400000">
              <a:off x="1358537" y="2782390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淘宝店chenying0907出品 11"/>
            <p:cNvCxnSpPr/>
            <p:nvPr/>
          </p:nvCxnSpPr>
          <p:spPr>
            <a:xfrm>
              <a:off x="1915886" y="3331029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" name="淘宝店chenying0907出品 4"/>
          <p:cNvGrpSpPr/>
          <p:nvPr/>
        </p:nvGrpSpPr>
        <p:grpSpPr>
          <a:xfrm>
            <a:off x="1824575" y="2677180"/>
            <a:ext cx="455051" cy="437679"/>
            <a:chOff x="9791183" y="5224427"/>
            <a:chExt cx="645684" cy="620952"/>
          </a:xfrm>
          <a:solidFill>
            <a:schemeClr val="accent1"/>
          </a:solidFill>
        </p:grpSpPr>
        <p:sp>
          <p:nvSpPr>
            <p:cNvPr id="7" name="Oval 131"/>
            <p:cNvSpPr>
              <a:spLocks noChangeArrowheads="1"/>
            </p:cNvSpPr>
            <p:nvPr/>
          </p:nvSpPr>
          <p:spPr bwMode="auto">
            <a:xfrm>
              <a:off x="9968745" y="5224427"/>
              <a:ext cx="290558" cy="29427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" name="淘宝店chenying0907出品 134"/>
            <p:cNvSpPr>
              <a:spLocks/>
            </p:cNvSpPr>
            <p:nvPr/>
          </p:nvSpPr>
          <p:spPr bwMode="auto">
            <a:xfrm>
              <a:off x="9791183" y="5564604"/>
              <a:ext cx="645684" cy="280775"/>
            </a:xfrm>
            <a:custGeom>
              <a:avLst/>
              <a:gdLst>
                <a:gd name="T0" fmla="*/ 35 w 200"/>
                <a:gd name="T1" fmla="*/ 87 h 87"/>
                <a:gd name="T2" fmla="*/ 35 w 200"/>
                <a:gd name="T3" fmla="*/ 72 h 87"/>
                <a:gd name="T4" fmla="*/ 46 w 200"/>
                <a:gd name="T5" fmla="*/ 72 h 87"/>
                <a:gd name="T6" fmla="*/ 46 w 200"/>
                <a:gd name="T7" fmla="*/ 87 h 87"/>
                <a:gd name="T8" fmla="*/ 155 w 200"/>
                <a:gd name="T9" fmla="*/ 87 h 87"/>
                <a:gd name="T10" fmla="*/ 155 w 200"/>
                <a:gd name="T11" fmla="*/ 72 h 87"/>
                <a:gd name="T12" fmla="*/ 166 w 200"/>
                <a:gd name="T13" fmla="*/ 72 h 87"/>
                <a:gd name="T14" fmla="*/ 166 w 200"/>
                <a:gd name="T15" fmla="*/ 87 h 87"/>
                <a:gd name="T16" fmla="*/ 199 w 200"/>
                <a:gd name="T17" fmla="*/ 87 h 87"/>
                <a:gd name="T18" fmla="*/ 200 w 200"/>
                <a:gd name="T19" fmla="*/ 43 h 87"/>
                <a:gd name="T20" fmla="*/ 156 w 200"/>
                <a:gd name="T21" fmla="*/ 0 h 87"/>
                <a:gd name="T22" fmla="*/ 156 w 200"/>
                <a:gd name="T23" fmla="*/ 0 h 87"/>
                <a:gd name="T24" fmla="*/ 156 w 200"/>
                <a:gd name="T25" fmla="*/ 0 h 87"/>
                <a:gd name="T26" fmla="*/ 140 w 200"/>
                <a:gd name="T27" fmla="*/ 0 h 87"/>
                <a:gd name="T28" fmla="*/ 100 w 200"/>
                <a:gd name="T29" fmla="*/ 80 h 87"/>
                <a:gd name="T30" fmla="*/ 60 w 200"/>
                <a:gd name="T31" fmla="*/ 0 h 87"/>
                <a:gd name="T32" fmla="*/ 45 w 200"/>
                <a:gd name="T33" fmla="*/ 0 h 87"/>
                <a:gd name="T34" fmla="*/ 45 w 200"/>
                <a:gd name="T35" fmla="*/ 0 h 87"/>
                <a:gd name="T36" fmla="*/ 44 w 200"/>
                <a:gd name="T37" fmla="*/ 0 h 87"/>
                <a:gd name="T38" fmla="*/ 1 w 200"/>
                <a:gd name="T39" fmla="*/ 43 h 87"/>
                <a:gd name="T40" fmla="*/ 0 w 200"/>
                <a:gd name="T41" fmla="*/ 87 h 87"/>
                <a:gd name="T42" fmla="*/ 35 w 200"/>
                <a:gd name="T4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0" h="87">
                  <a:moveTo>
                    <a:pt x="35" y="87"/>
                  </a:moveTo>
                  <a:cubicBezTo>
                    <a:pt x="35" y="72"/>
                    <a:pt x="35" y="72"/>
                    <a:pt x="35" y="72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66" y="72"/>
                    <a:pt x="166" y="72"/>
                    <a:pt x="166" y="72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47"/>
                    <a:pt x="200" y="43"/>
                    <a:pt x="200" y="43"/>
                  </a:cubicBezTo>
                  <a:cubicBezTo>
                    <a:pt x="200" y="19"/>
                    <a:pt x="180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4" y="0"/>
                    <a:pt x="44" y="0"/>
                  </a:cubicBezTo>
                  <a:cubicBezTo>
                    <a:pt x="20" y="0"/>
                    <a:pt x="1" y="19"/>
                    <a:pt x="1" y="43"/>
                  </a:cubicBezTo>
                  <a:cubicBezTo>
                    <a:pt x="1" y="43"/>
                    <a:pt x="0" y="47"/>
                    <a:pt x="0" y="87"/>
                  </a:cubicBezTo>
                  <a:lnTo>
                    <a:pt x="35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6" name="淘宝店chenying0907出品 5"/>
          <p:cNvSpPr/>
          <p:nvPr/>
        </p:nvSpPr>
        <p:spPr>
          <a:xfrm>
            <a:off x="1833454" y="2203013"/>
            <a:ext cx="434678" cy="523220"/>
          </a:xfrm>
          <a:prstGeom prst="rect">
            <a:avLst/>
          </a:prstGeom>
          <a:noFill/>
        </p:spPr>
        <p:txBody>
          <a:bodyPr wrap="none" lIns="91431" tIns="45715" rIns="91431" bIns="45715">
            <a:sp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01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grpSp>
        <p:nvGrpSpPr>
          <p:cNvPr id="14" name="淘宝店chenying0907出品 13"/>
          <p:cNvGrpSpPr/>
          <p:nvPr/>
        </p:nvGrpSpPr>
        <p:grpSpPr>
          <a:xfrm rot="2700000">
            <a:off x="4086235" y="2102186"/>
            <a:ext cx="1367245" cy="1367067"/>
            <a:chOff x="1915886" y="2098767"/>
            <a:chExt cx="1367245" cy="1367245"/>
          </a:xfrm>
          <a:solidFill>
            <a:schemeClr val="tx1">
              <a:lumMod val="65000"/>
              <a:lumOff val="35000"/>
            </a:schemeClr>
          </a:solidFill>
        </p:grpSpPr>
        <p:cxnSp>
          <p:nvCxnSpPr>
            <p:cNvPr id="20" name="淘宝店chenying0907出品 19"/>
            <p:cNvCxnSpPr/>
            <p:nvPr/>
          </p:nvCxnSpPr>
          <p:spPr>
            <a:xfrm>
              <a:off x="1915886" y="2220686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淘宝店chenying0907出品 20"/>
            <p:cNvCxnSpPr/>
            <p:nvPr/>
          </p:nvCxnSpPr>
          <p:spPr>
            <a:xfrm rot="5400000">
              <a:off x="2468880" y="2782390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淘宝店chenying0907出品 21"/>
            <p:cNvCxnSpPr/>
            <p:nvPr/>
          </p:nvCxnSpPr>
          <p:spPr>
            <a:xfrm rot="5400000">
              <a:off x="1358537" y="2782390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淘宝店chenying0907出品 22"/>
            <p:cNvCxnSpPr/>
            <p:nvPr/>
          </p:nvCxnSpPr>
          <p:spPr>
            <a:xfrm>
              <a:off x="1915886" y="3331029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5" name="淘宝店chenying0907出品 14"/>
          <p:cNvGrpSpPr/>
          <p:nvPr/>
        </p:nvGrpSpPr>
        <p:grpSpPr>
          <a:xfrm>
            <a:off x="4592189" y="2745119"/>
            <a:ext cx="365390" cy="541496"/>
            <a:chOff x="1788812" y="2276750"/>
            <a:chExt cx="392114" cy="581025"/>
          </a:xfrm>
          <a:solidFill>
            <a:schemeClr val="accent1"/>
          </a:solidFill>
        </p:grpSpPr>
        <p:sp>
          <p:nvSpPr>
            <p:cNvPr id="17" name="淘宝店chenying0907出品 9"/>
            <p:cNvSpPr>
              <a:spLocks noEditPoints="1"/>
            </p:cNvSpPr>
            <p:nvPr/>
          </p:nvSpPr>
          <p:spPr bwMode="auto">
            <a:xfrm>
              <a:off x="1788812" y="2276750"/>
              <a:ext cx="392114" cy="430215"/>
            </a:xfrm>
            <a:custGeom>
              <a:avLst/>
              <a:gdLst>
                <a:gd name="T0" fmla="*/ 108 w 149"/>
                <a:gd name="T1" fmla="*/ 163 h 163"/>
                <a:gd name="T2" fmla="*/ 35 w 149"/>
                <a:gd name="T3" fmla="*/ 163 h 163"/>
                <a:gd name="T4" fmla="*/ 35 w 149"/>
                <a:gd name="T5" fmla="*/ 158 h 163"/>
                <a:gd name="T6" fmla="*/ 30 w 149"/>
                <a:gd name="T7" fmla="*/ 142 h 163"/>
                <a:gd name="T8" fmla="*/ 21 w 149"/>
                <a:gd name="T9" fmla="*/ 127 h 163"/>
                <a:gd name="T10" fmla="*/ 0 w 149"/>
                <a:gd name="T11" fmla="*/ 74 h 163"/>
                <a:gd name="T12" fmla="*/ 74 w 149"/>
                <a:gd name="T13" fmla="*/ 0 h 163"/>
                <a:gd name="T14" fmla="*/ 149 w 149"/>
                <a:gd name="T15" fmla="*/ 74 h 163"/>
                <a:gd name="T16" fmla="*/ 127 w 149"/>
                <a:gd name="T17" fmla="*/ 127 h 163"/>
                <a:gd name="T18" fmla="*/ 118 w 149"/>
                <a:gd name="T19" fmla="*/ 142 h 163"/>
                <a:gd name="T20" fmla="*/ 114 w 149"/>
                <a:gd name="T21" fmla="*/ 158 h 163"/>
                <a:gd name="T22" fmla="*/ 113 w 149"/>
                <a:gd name="T23" fmla="*/ 163 h 163"/>
                <a:gd name="T24" fmla="*/ 108 w 149"/>
                <a:gd name="T25" fmla="*/ 163 h 163"/>
                <a:gd name="T26" fmla="*/ 46 w 149"/>
                <a:gd name="T27" fmla="*/ 151 h 163"/>
                <a:gd name="T28" fmla="*/ 103 w 149"/>
                <a:gd name="T29" fmla="*/ 151 h 163"/>
                <a:gd name="T30" fmla="*/ 108 w 149"/>
                <a:gd name="T31" fmla="*/ 136 h 163"/>
                <a:gd name="T32" fmla="*/ 117 w 149"/>
                <a:gd name="T33" fmla="*/ 120 h 163"/>
                <a:gd name="T34" fmla="*/ 136 w 149"/>
                <a:gd name="T35" fmla="*/ 74 h 163"/>
                <a:gd name="T36" fmla="*/ 74 w 149"/>
                <a:gd name="T37" fmla="*/ 12 h 163"/>
                <a:gd name="T38" fmla="*/ 12 w 149"/>
                <a:gd name="T39" fmla="*/ 74 h 163"/>
                <a:gd name="T40" fmla="*/ 31 w 149"/>
                <a:gd name="T41" fmla="*/ 120 h 163"/>
                <a:gd name="T42" fmla="*/ 41 w 149"/>
                <a:gd name="T43" fmla="*/ 136 h 163"/>
                <a:gd name="T44" fmla="*/ 46 w 149"/>
                <a:gd name="T45" fmla="*/ 151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" h="163">
                  <a:moveTo>
                    <a:pt x="108" y="163"/>
                  </a:moveTo>
                  <a:cubicBezTo>
                    <a:pt x="35" y="163"/>
                    <a:pt x="35" y="163"/>
                    <a:pt x="35" y="163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3"/>
                    <a:pt x="32" y="144"/>
                    <a:pt x="30" y="142"/>
                  </a:cubicBezTo>
                  <a:cubicBezTo>
                    <a:pt x="28" y="137"/>
                    <a:pt x="24" y="132"/>
                    <a:pt x="21" y="127"/>
                  </a:cubicBezTo>
                  <a:cubicBezTo>
                    <a:pt x="11" y="112"/>
                    <a:pt x="0" y="95"/>
                    <a:pt x="0" y="74"/>
                  </a:cubicBezTo>
                  <a:cubicBezTo>
                    <a:pt x="0" y="33"/>
                    <a:pt x="33" y="0"/>
                    <a:pt x="74" y="0"/>
                  </a:cubicBezTo>
                  <a:cubicBezTo>
                    <a:pt x="115" y="0"/>
                    <a:pt x="149" y="33"/>
                    <a:pt x="149" y="74"/>
                  </a:cubicBezTo>
                  <a:cubicBezTo>
                    <a:pt x="149" y="95"/>
                    <a:pt x="138" y="112"/>
                    <a:pt x="127" y="127"/>
                  </a:cubicBezTo>
                  <a:cubicBezTo>
                    <a:pt x="124" y="132"/>
                    <a:pt x="121" y="137"/>
                    <a:pt x="118" y="142"/>
                  </a:cubicBezTo>
                  <a:cubicBezTo>
                    <a:pt x="117" y="144"/>
                    <a:pt x="115" y="153"/>
                    <a:pt x="114" y="158"/>
                  </a:cubicBezTo>
                  <a:cubicBezTo>
                    <a:pt x="113" y="163"/>
                    <a:pt x="113" y="163"/>
                    <a:pt x="113" y="163"/>
                  </a:cubicBezTo>
                  <a:lnTo>
                    <a:pt x="108" y="163"/>
                  </a:lnTo>
                  <a:close/>
                  <a:moveTo>
                    <a:pt x="46" y="151"/>
                  </a:moveTo>
                  <a:cubicBezTo>
                    <a:pt x="103" y="151"/>
                    <a:pt x="103" y="151"/>
                    <a:pt x="103" y="151"/>
                  </a:cubicBezTo>
                  <a:cubicBezTo>
                    <a:pt x="104" y="146"/>
                    <a:pt x="105" y="139"/>
                    <a:pt x="108" y="136"/>
                  </a:cubicBezTo>
                  <a:cubicBezTo>
                    <a:pt x="111" y="130"/>
                    <a:pt x="114" y="125"/>
                    <a:pt x="117" y="120"/>
                  </a:cubicBezTo>
                  <a:cubicBezTo>
                    <a:pt x="127" y="106"/>
                    <a:pt x="136" y="92"/>
                    <a:pt x="136" y="74"/>
                  </a:cubicBezTo>
                  <a:cubicBezTo>
                    <a:pt x="136" y="40"/>
                    <a:pt x="109" y="12"/>
                    <a:pt x="74" y="12"/>
                  </a:cubicBezTo>
                  <a:cubicBezTo>
                    <a:pt x="40" y="12"/>
                    <a:pt x="12" y="40"/>
                    <a:pt x="12" y="74"/>
                  </a:cubicBezTo>
                  <a:cubicBezTo>
                    <a:pt x="12" y="92"/>
                    <a:pt x="21" y="106"/>
                    <a:pt x="31" y="120"/>
                  </a:cubicBezTo>
                  <a:cubicBezTo>
                    <a:pt x="35" y="125"/>
                    <a:pt x="38" y="130"/>
                    <a:pt x="41" y="136"/>
                  </a:cubicBezTo>
                  <a:cubicBezTo>
                    <a:pt x="43" y="139"/>
                    <a:pt x="45" y="146"/>
                    <a:pt x="46" y="15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8" name="淘宝店chenying0907出品 10"/>
            <p:cNvSpPr>
              <a:spLocks/>
            </p:cNvSpPr>
            <p:nvPr/>
          </p:nvSpPr>
          <p:spPr bwMode="auto">
            <a:xfrm>
              <a:off x="1884062" y="2729186"/>
              <a:ext cx="195263" cy="128589"/>
            </a:xfrm>
            <a:custGeom>
              <a:avLst/>
              <a:gdLst>
                <a:gd name="T0" fmla="*/ 0 w 74"/>
                <a:gd name="T1" fmla="*/ 0 h 49"/>
                <a:gd name="T2" fmla="*/ 0 w 74"/>
                <a:gd name="T3" fmla="*/ 20 h 49"/>
                <a:gd name="T4" fmla="*/ 37 w 74"/>
                <a:gd name="T5" fmla="*/ 49 h 49"/>
                <a:gd name="T6" fmla="*/ 41 w 74"/>
                <a:gd name="T7" fmla="*/ 49 h 49"/>
                <a:gd name="T8" fmla="*/ 74 w 74"/>
                <a:gd name="T9" fmla="*/ 20 h 49"/>
                <a:gd name="T10" fmla="*/ 74 w 74"/>
                <a:gd name="T11" fmla="*/ 0 h 49"/>
                <a:gd name="T12" fmla="*/ 0 w 74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49">
                  <a:moveTo>
                    <a:pt x="0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36"/>
                    <a:pt x="17" y="49"/>
                    <a:pt x="37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61" y="49"/>
                    <a:pt x="74" y="36"/>
                    <a:pt x="74" y="20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淘宝店chenying0907出品 11"/>
            <p:cNvSpPr>
              <a:spLocks/>
            </p:cNvSpPr>
            <p:nvPr/>
          </p:nvSpPr>
          <p:spPr bwMode="auto">
            <a:xfrm>
              <a:off x="1872946" y="2459307"/>
              <a:ext cx="223838" cy="179388"/>
            </a:xfrm>
            <a:custGeom>
              <a:avLst/>
              <a:gdLst>
                <a:gd name="T0" fmla="*/ 83 w 85"/>
                <a:gd name="T1" fmla="*/ 9 h 68"/>
                <a:gd name="T2" fmla="*/ 62 w 85"/>
                <a:gd name="T3" fmla="*/ 66 h 68"/>
                <a:gd name="T4" fmla="*/ 62 w 85"/>
                <a:gd name="T5" fmla="*/ 68 h 68"/>
                <a:gd name="T6" fmla="*/ 52 w 85"/>
                <a:gd name="T7" fmla="*/ 68 h 68"/>
                <a:gd name="T8" fmla="*/ 53 w 85"/>
                <a:gd name="T9" fmla="*/ 66 h 68"/>
                <a:gd name="T10" fmla="*/ 67 w 85"/>
                <a:gd name="T11" fmla="*/ 17 h 68"/>
                <a:gd name="T12" fmla="*/ 67 w 85"/>
                <a:gd name="T13" fmla="*/ 17 h 68"/>
                <a:gd name="T14" fmla="*/ 66 w 85"/>
                <a:gd name="T15" fmla="*/ 17 h 68"/>
                <a:gd name="T16" fmla="*/ 55 w 85"/>
                <a:gd name="T17" fmla="*/ 13 h 68"/>
                <a:gd name="T18" fmla="*/ 44 w 85"/>
                <a:gd name="T19" fmla="*/ 17 h 68"/>
                <a:gd name="T20" fmla="*/ 30 w 85"/>
                <a:gd name="T21" fmla="*/ 12 h 68"/>
                <a:gd name="T22" fmla="*/ 17 w 85"/>
                <a:gd name="T23" fmla="*/ 16 h 68"/>
                <a:gd name="T24" fmla="*/ 30 w 85"/>
                <a:gd name="T25" fmla="*/ 66 h 68"/>
                <a:gd name="T26" fmla="*/ 31 w 85"/>
                <a:gd name="T27" fmla="*/ 68 h 68"/>
                <a:gd name="T28" fmla="*/ 21 w 85"/>
                <a:gd name="T29" fmla="*/ 68 h 68"/>
                <a:gd name="T30" fmla="*/ 21 w 85"/>
                <a:gd name="T31" fmla="*/ 66 h 68"/>
                <a:gd name="T32" fmla="*/ 2 w 85"/>
                <a:gd name="T33" fmla="*/ 9 h 68"/>
                <a:gd name="T34" fmla="*/ 2 w 85"/>
                <a:gd name="T35" fmla="*/ 9 h 68"/>
                <a:gd name="T36" fmla="*/ 1 w 85"/>
                <a:gd name="T37" fmla="*/ 8 h 68"/>
                <a:gd name="T38" fmla="*/ 1 w 85"/>
                <a:gd name="T39" fmla="*/ 8 h 68"/>
                <a:gd name="T40" fmla="*/ 1 w 85"/>
                <a:gd name="T41" fmla="*/ 7 h 68"/>
                <a:gd name="T42" fmla="*/ 2 w 85"/>
                <a:gd name="T43" fmla="*/ 1 h 68"/>
                <a:gd name="T44" fmla="*/ 9 w 85"/>
                <a:gd name="T45" fmla="*/ 3 h 68"/>
                <a:gd name="T46" fmla="*/ 9 w 85"/>
                <a:gd name="T47" fmla="*/ 3 h 68"/>
                <a:gd name="T48" fmla="*/ 16 w 85"/>
                <a:gd name="T49" fmla="*/ 7 h 68"/>
                <a:gd name="T50" fmla="*/ 27 w 85"/>
                <a:gd name="T51" fmla="*/ 2 h 68"/>
                <a:gd name="T52" fmla="*/ 31 w 85"/>
                <a:gd name="T53" fmla="*/ 1 h 68"/>
                <a:gd name="T54" fmla="*/ 34 w 85"/>
                <a:gd name="T55" fmla="*/ 3 h 68"/>
                <a:gd name="T56" fmla="*/ 43 w 85"/>
                <a:gd name="T57" fmla="*/ 8 h 68"/>
                <a:gd name="T58" fmla="*/ 52 w 85"/>
                <a:gd name="T59" fmla="*/ 3 h 68"/>
                <a:gd name="T60" fmla="*/ 55 w 85"/>
                <a:gd name="T61" fmla="*/ 1 h 68"/>
                <a:gd name="T62" fmla="*/ 59 w 85"/>
                <a:gd name="T63" fmla="*/ 3 h 68"/>
                <a:gd name="T64" fmla="*/ 66 w 85"/>
                <a:gd name="T65" fmla="*/ 8 h 68"/>
                <a:gd name="T66" fmla="*/ 66 w 85"/>
                <a:gd name="T67" fmla="*/ 8 h 68"/>
                <a:gd name="T68" fmla="*/ 76 w 85"/>
                <a:gd name="T69" fmla="*/ 3 h 68"/>
                <a:gd name="T70" fmla="*/ 82 w 85"/>
                <a:gd name="T71" fmla="*/ 2 h 68"/>
                <a:gd name="T72" fmla="*/ 83 w 85"/>
                <a:gd name="T73" fmla="*/ 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5" h="68">
                  <a:moveTo>
                    <a:pt x="83" y="9"/>
                  </a:moveTo>
                  <a:cubicBezTo>
                    <a:pt x="71" y="25"/>
                    <a:pt x="64" y="44"/>
                    <a:pt x="62" y="66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48"/>
                    <a:pt x="59" y="32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3" y="17"/>
                    <a:pt x="59" y="16"/>
                    <a:pt x="55" y="13"/>
                  </a:cubicBezTo>
                  <a:cubicBezTo>
                    <a:pt x="52" y="16"/>
                    <a:pt x="48" y="17"/>
                    <a:pt x="44" y="17"/>
                  </a:cubicBezTo>
                  <a:cubicBezTo>
                    <a:pt x="39" y="17"/>
                    <a:pt x="34" y="16"/>
                    <a:pt x="30" y="12"/>
                  </a:cubicBezTo>
                  <a:cubicBezTo>
                    <a:pt x="26" y="15"/>
                    <a:pt x="21" y="17"/>
                    <a:pt x="17" y="16"/>
                  </a:cubicBezTo>
                  <a:cubicBezTo>
                    <a:pt x="28" y="38"/>
                    <a:pt x="30" y="59"/>
                    <a:pt x="30" y="66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21" y="68"/>
                    <a:pt x="21" y="68"/>
                    <a:pt x="21" y="68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21" y="58"/>
                    <a:pt x="17" y="3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5" y="0"/>
                    <a:pt x="7" y="1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1" y="5"/>
                    <a:pt x="14" y="7"/>
                    <a:pt x="16" y="7"/>
                  </a:cubicBezTo>
                  <a:cubicBezTo>
                    <a:pt x="20" y="7"/>
                    <a:pt x="23" y="6"/>
                    <a:pt x="27" y="2"/>
                  </a:cubicBezTo>
                  <a:cubicBezTo>
                    <a:pt x="28" y="1"/>
                    <a:pt x="29" y="1"/>
                    <a:pt x="31" y="1"/>
                  </a:cubicBezTo>
                  <a:cubicBezTo>
                    <a:pt x="32" y="1"/>
                    <a:pt x="33" y="2"/>
                    <a:pt x="34" y="3"/>
                  </a:cubicBezTo>
                  <a:cubicBezTo>
                    <a:pt x="37" y="6"/>
                    <a:pt x="40" y="8"/>
                    <a:pt x="43" y="8"/>
                  </a:cubicBezTo>
                  <a:cubicBezTo>
                    <a:pt x="47" y="8"/>
                    <a:pt x="50" y="5"/>
                    <a:pt x="52" y="3"/>
                  </a:cubicBezTo>
                  <a:cubicBezTo>
                    <a:pt x="53" y="2"/>
                    <a:pt x="54" y="1"/>
                    <a:pt x="55" y="1"/>
                  </a:cubicBezTo>
                  <a:cubicBezTo>
                    <a:pt x="57" y="1"/>
                    <a:pt x="58" y="2"/>
                    <a:pt x="59" y="3"/>
                  </a:cubicBezTo>
                  <a:cubicBezTo>
                    <a:pt x="61" y="6"/>
                    <a:pt x="63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70" y="8"/>
                    <a:pt x="73" y="6"/>
                    <a:pt x="76" y="3"/>
                  </a:cubicBezTo>
                  <a:cubicBezTo>
                    <a:pt x="78" y="1"/>
                    <a:pt x="81" y="1"/>
                    <a:pt x="82" y="2"/>
                  </a:cubicBezTo>
                  <a:cubicBezTo>
                    <a:pt x="84" y="4"/>
                    <a:pt x="85" y="7"/>
                    <a:pt x="83" y="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6" name="淘宝店chenying0907出品 15"/>
          <p:cNvSpPr/>
          <p:nvPr/>
        </p:nvSpPr>
        <p:spPr>
          <a:xfrm>
            <a:off x="4545180" y="2217704"/>
            <a:ext cx="509475" cy="523220"/>
          </a:xfrm>
          <a:prstGeom prst="rect">
            <a:avLst/>
          </a:prstGeom>
          <a:noFill/>
        </p:spPr>
        <p:txBody>
          <a:bodyPr wrap="none" lIns="91431" tIns="45715" rIns="91431" bIns="45715">
            <a:sp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02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grpSp>
        <p:nvGrpSpPr>
          <p:cNvPr id="25" name="淘宝店chenying0907出品 24"/>
          <p:cNvGrpSpPr/>
          <p:nvPr/>
        </p:nvGrpSpPr>
        <p:grpSpPr>
          <a:xfrm rot="2700000">
            <a:off x="6779369" y="2102186"/>
            <a:ext cx="1367245" cy="1367067"/>
            <a:chOff x="1915886" y="2098767"/>
            <a:chExt cx="1367245" cy="1367245"/>
          </a:xfrm>
          <a:solidFill>
            <a:schemeClr val="tx1">
              <a:lumMod val="65000"/>
              <a:lumOff val="35000"/>
            </a:schemeClr>
          </a:solidFill>
        </p:grpSpPr>
        <p:cxnSp>
          <p:nvCxnSpPr>
            <p:cNvPr id="28" name="淘宝店chenying0907出品 27"/>
            <p:cNvCxnSpPr/>
            <p:nvPr/>
          </p:nvCxnSpPr>
          <p:spPr>
            <a:xfrm>
              <a:off x="1915886" y="2220686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" name="淘宝店chenying0907出品 28"/>
            <p:cNvCxnSpPr/>
            <p:nvPr/>
          </p:nvCxnSpPr>
          <p:spPr>
            <a:xfrm rot="5400000">
              <a:off x="2468880" y="2782390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" name="淘宝店chenying0907出品 29"/>
            <p:cNvCxnSpPr/>
            <p:nvPr/>
          </p:nvCxnSpPr>
          <p:spPr>
            <a:xfrm rot="5400000">
              <a:off x="1358537" y="2782390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" name="淘宝店chenying0907出品 30"/>
            <p:cNvCxnSpPr/>
            <p:nvPr/>
          </p:nvCxnSpPr>
          <p:spPr>
            <a:xfrm>
              <a:off x="1915886" y="3331029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6" name="淘宝店chenying0907出品 223"/>
          <p:cNvSpPr>
            <a:spLocks/>
          </p:cNvSpPr>
          <p:nvPr/>
        </p:nvSpPr>
        <p:spPr bwMode="auto">
          <a:xfrm>
            <a:off x="7281623" y="2917717"/>
            <a:ext cx="444160" cy="360271"/>
          </a:xfrm>
          <a:custGeom>
            <a:avLst/>
            <a:gdLst>
              <a:gd name="T0" fmla="*/ 107 w 107"/>
              <a:gd name="T1" fmla="*/ 10 h 87"/>
              <a:gd name="T2" fmla="*/ 95 w 107"/>
              <a:gd name="T3" fmla="*/ 13 h 87"/>
              <a:gd name="T4" fmla="*/ 104 w 107"/>
              <a:gd name="T5" fmla="*/ 1 h 87"/>
              <a:gd name="T6" fmla="*/ 90 w 107"/>
              <a:gd name="T7" fmla="*/ 7 h 87"/>
              <a:gd name="T8" fmla="*/ 74 w 107"/>
              <a:gd name="T9" fmla="*/ 0 h 87"/>
              <a:gd name="T10" fmla="*/ 52 w 107"/>
              <a:gd name="T11" fmla="*/ 22 h 87"/>
              <a:gd name="T12" fmla="*/ 53 w 107"/>
              <a:gd name="T13" fmla="*/ 27 h 87"/>
              <a:gd name="T14" fmla="*/ 7 w 107"/>
              <a:gd name="T15" fmla="*/ 4 h 87"/>
              <a:gd name="T16" fmla="*/ 4 w 107"/>
              <a:gd name="T17" fmla="*/ 15 h 87"/>
              <a:gd name="T18" fmla="*/ 14 w 107"/>
              <a:gd name="T19" fmla="*/ 33 h 87"/>
              <a:gd name="T20" fmla="*/ 4 w 107"/>
              <a:gd name="T21" fmla="*/ 30 h 87"/>
              <a:gd name="T22" fmla="*/ 4 w 107"/>
              <a:gd name="T23" fmla="*/ 31 h 87"/>
              <a:gd name="T24" fmla="*/ 22 w 107"/>
              <a:gd name="T25" fmla="*/ 52 h 87"/>
              <a:gd name="T26" fmla="*/ 16 w 107"/>
              <a:gd name="T27" fmla="*/ 53 h 87"/>
              <a:gd name="T28" fmla="*/ 12 w 107"/>
              <a:gd name="T29" fmla="*/ 53 h 87"/>
              <a:gd name="T30" fmla="*/ 32 w 107"/>
              <a:gd name="T31" fmla="*/ 68 h 87"/>
              <a:gd name="T32" fmla="*/ 5 w 107"/>
              <a:gd name="T33" fmla="*/ 77 h 87"/>
              <a:gd name="T34" fmla="*/ 0 w 107"/>
              <a:gd name="T35" fmla="*/ 77 h 87"/>
              <a:gd name="T36" fmla="*/ 33 w 107"/>
              <a:gd name="T37" fmla="*/ 87 h 87"/>
              <a:gd name="T38" fmla="*/ 96 w 107"/>
              <a:gd name="T39" fmla="*/ 24 h 87"/>
              <a:gd name="T40" fmla="*/ 96 w 107"/>
              <a:gd name="T41" fmla="*/ 21 h 87"/>
              <a:gd name="T42" fmla="*/ 107 w 107"/>
              <a:gd name="T43" fmla="*/ 10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7" h="87">
                <a:moveTo>
                  <a:pt x="107" y="10"/>
                </a:moveTo>
                <a:cubicBezTo>
                  <a:pt x="103" y="12"/>
                  <a:pt x="99" y="13"/>
                  <a:pt x="95" y="13"/>
                </a:cubicBezTo>
                <a:cubicBezTo>
                  <a:pt x="99" y="11"/>
                  <a:pt x="103" y="6"/>
                  <a:pt x="104" y="1"/>
                </a:cubicBezTo>
                <a:cubicBezTo>
                  <a:pt x="100" y="4"/>
                  <a:pt x="95" y="6"/>
                  <a:pt x="90" y="7"/>
                </a:cubicBezTo>
                <a:cubicBezTo>
                  <a:pt x="86" y="2"/>
                  <a:pt x="80" y="0"/>
                  <a:pt x="74" y="0"/>
                </a:cubicBezTo>
                <a:cubicBezTo>
                  <a:pt x="62" y="0"/>
                  <a:pt x="52" y="9"/>
                  <a:pt x="52" y="22"/>
                </a:cubicBezTo>
                <a:cubicBezTo>
                  <a:pt x="52" y="23"/>
                  <a:pt x="52" y="25"/>
                  <a:pt x="53" y="27"/>
                </a:cubicBezTo>
                <a:cubicBezTo>
                  <a:pt x="34" y="26"/>
                  <a:pt x="18" y="17"/>
                  <a:pt x="7" y="4"/>
                </a:cubicBezTo>
                <a:cubicBezTo>
                  <a:pt x="5" y="7"/>
                  <a:pt x="4" y="11"/>
                  <a:pt x="4" y="15"/>
                </a:cubicBezTo>
                <a:cubicBezTo>
                  <a:pt x="4" y="22"/>
                  <a:pt x="8" y="29"/>
                  <a:pt x="14" y="33"/>
                </a:cubicBezTo>
                <a:cubicBezTo>
                  <a:pt x="10" y="33"/>
                  <a:pt x="7" y="32"/>
                  <a:pt x="4" y="30"/>
                </a:cubicBezTo>
                <a:cubicBezTo>
                  <a:pt x="4" y="31"/>
                  <a:pt x="4" y="31"/>
                  <a:pt x="4" y="31"/>
                </a:cubicBezTo>
                <a:cubicBezTo>
                  <a:pt x="4" y="41"/>
                  <a:pt x="12" y="50"/>
                  <a:pt x="22" y="52"/>
                </a:cubicBezTo>
                <a:cubicBezTo>
                  <a:pt x="20" y="53"/>
                  <a:pt x="18" y="53"/>
                  <a:pt x="16" y="53"/>
                </a:cubicBezTo>
                <a:cubicBezTo>
                  <a:pt x="14" y="53"/>
                  <a:pt x="13" y="53"/>
                  <a:pt x="12" y="53"/>
                </a:cubicBezTo>
                <a:cubicBezTo>
                  <a:pt x="15" y="61"/>
                  <a:pt x="23" y="68"/>
                  <a:pt x="32" y="68"/>
                </a:cubicBezTo>
                <a:cubicBezTo>
                  <a:pt x="25" y="74"/>
                  <a:pt x="15" y="77"/>
                  <a:pt x="5" y="77"/>
                </a:cubicBezTo>
                <a:cubicBezTo>
                  <a:pt x="3" y="77"/>
                  <a:pt x="1" y="77"/>
                  <a:pt x="0" y="77"/>
                </a:cubicBezTo>
                <a:cubicBezTo>
                  <a:pt x="9" y="83"/>
                  <a:pt x="21" y="87"/>
                  <a:pt x="33" y="87"/>
                </a:cubicBezTo>
                <a:cubicBezTo>
                  <a:pt x="74" y="87"/>
                  <a:pt x="96" y="53"/>
                  <a:pt x="96" y="24"/>
                </a:cubicBezTo>
                <a:cubicBezTo>
                  <a:pt x="96" y="23"/>
                  <a:pt x="96" y="22"/>
                  <a:pt x="96" y="21"/>
                </a:cubicBezTo>
                <a:cubicBezTo>
                  <a:pt x="101" y="18"/>
                  <a:pt x="104" y="14"/>
                  <a:pt x="107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31" tIns="45715" rIns="91431" bIns="45715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淘宝店chenying0907出品 26"/>
          <p:cNvSpPr/>
          <p:nvPr/>
        </p:nvSpPr>
        <p:spPr>
          <a:xfrm>
            <a:off x="7257513" y="2201191"/>
            <a:ext cx="515886" cy="523220"/>
          </a:xfrm>
          <a:prstGeom prst="rect">
            <a:avLst/>
          </a:prstGeom>
          <a:noFill/>
        </p:spPr>
        <p:txBody>
          <a:bodyPr wrap="none" lIns="91431" tIns="45715" rIns="91431" bIns="45715">
            <a:sp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03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grpSp>
        <p:nvGrpSpPr>
          <p:cNvPr id="33" name="淘宝店chenying0907出品 32"/>
          <p:cNvGrpSpPr/>
          <p:nvPr/>
        </p:nvGrpSpPr>
        <p:grpSpPr>
          <a:xfrm rot="2700000">
            <a:off x="9472503" y="2102186"/>
            <a:ext cx="1367245" cy="1367067"/>
            <a:chOff x="1915886" y="2098767"/>
            <a:chExt cx="1367245" cy="1367245"/>
          </a:xfrm>
          <a:solidFill>
            <a:schemeClr val="tx1">
              <a:lumMod val="65000"/>
              <a:lumOff val="35000"/>
            </a:schemeClr>
          </a:solidFill>
        </p:grpSpPr>
        <p:cxnSp>
          <p:nvCxnSpPr>
            <p:cNvPr id="44" name="淘宝店chenying0907出品 43"/>
            <p:cNvCxnSpPr/>
            <p:nvPr/>
          </p:nvCxnSpPr>
          <p:spPr>
            <a:xfrm>
              <a:off x="1915886" y="2220686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" name="淘宝店chenying0907出品 44"/>
            <p:cNvCxnSpPr/>
            <p:nvPr/>
          </p:nvCxnSpPr>
          <p:spPr>
            <a:xfrm rot="5400000">
              <a:off x="2468880" y="2782390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淘宝店chenying0907出品 45"/>
            <p:cNvCxnSpPr/>
            <p:nvPr/>
          </p:nvCxnSpPr>
          <p:spPr>
            <a:xfrm rot="5400000">
              <a:off x="1358537" y="2782390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淘宝店chenying0907出品 46"/>
            <p:cNvCxnSpPr/>
            <p:nvPr/>
          </p:nvCxnSpPr>
          <p:spPr>
            <a:xfrm>
              <a:off x="1915886" y="3331029"/>
              <a:ext cx="1367245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4" name="淘宝店chenying0907出品 33"/>
          <p:cNvGrpSpPr/>
          <p:nvPr/>
        </p:nvGrpSpPr>
        <p:grpSpPr>
          <a:xfrm>
            <a:off x="9961221" y="2677180"/>
            <a:ext cx="567391" cy="594885"/>
            <a:chOff x="7002627" y="828237"/>
            <a:chExt cx="444697" cy="466185"/>
          </a:xfrm>
          <a:solidFill>
            <a:schemeClr val="accent1"/>
          </a:solidFill>
        </p:grpSpPr>
        <p:sp>
          <p:nvSpPr>
            <p:cNvPr id="36" name="淘宝店chenying0907出品 11"/>
            <p:cNvSpPr>
              <a:spLocks/>
            </p:cNvSpPr>
            <p:nvPr/>
          </p:nvSpPr>
          <p:spPr bwMode="auto">
            <a:xfrm>
              <a:off x="7133420" y="1073942"/>
              <a:ext cx="88753" cy="87818"/>
            </a:xfrm>
            <a:custGeom>
              <a:avLst/>
              <a:gdLst>
                <a:gd name="T0" fmla="*/ 24 w 40"/>
                <a:gd name="T1" fmla="*/ 1 h 40"/>
                <a:gd name="T2" fmla="*/ 20 w 40"/>
                <a:gd name="T3" fmla="*/ 0 h 40"/>
                <a:gd name="T4" fmla="*/ 0 w 40"/>
                <a:gd name="T5" fmla="*/ 20 h 40"/>
                <a:gd name="T6" fmla="*/ 20 w 40"/>
                <a:gd name="T7" fmla="*/ 40 h 40"/>
                <a:gd name="T8" fmla="*/ 40 w 40"/>
                <a:gd name="T9" fmla="*/ 20 h 40"/>
                <a:gd name="T10" fmla="*/ 39 w 40"/>
                <a:gd name="T11" fmla="*/ 15 h 40"/>
                <a:gd name="T12" fmla="*/ 15 w 40"/>
                <a:gd name="T13" fmla="*/ 26 h 40"/>
                <a:gd name="T14" fmla="*/ 24 w 40"/>
                <a:gd name="T15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0">
                  <a:moveTo>
                    <a:pt x="24" y="1"/>
                  </a:moveTo>
                  <a:cubicBezTo>
                    <a:pt x="23" y="1"/>
                    <a:pt x="2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31" y="40"/>
                    <a:pt x="40" y="31"/>
                    <a:pt x="40" y="20"/>
                  </a:cubicBezTo>
                  <a:cubicBezTo>
                    <a:pt x="40" y="18"/>
                    <a:pt x="40" y="17"/>
                    <a:pt x="39" y="15"/>
                  </a:cubicBezTo>
                  <a:cubicBezTo>
                    <a:pt x="15" y="26"/>
                    <a:pt x="15" y="26"/>
                    <a:pt x="15" y="26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7" name="淘宝店chenying0907出品 12"/>
            <p:cNvSpPr>
              <a:spLocks/>
            </p:cNvSpPr>
            <p:nvPr/>
          </p:nvSpPr>
          <p:spPr bwMode="auto">
            <a:xfrm>
              <a:off x="7002627" y="943149"/>
              <a:ext cx="351273" cy="351273"/>
            </a:xfrm>
            <a:custGeom>
              <a:avLst/>
              <a:gdLst>
                <a:gd name="T0" fmla="*/ 131 w 159"/>
                <a:gd name="T1" fmla="*/ 41 h 159"/>
                <a:gd name="T2" fmla="*/ 144 w 159"/>
                <a:gd name="T3" fmla="*/ 79 h 159"/>
                <a:gd name="T4" fmla="*/ 79 w 159"/>
                <a:gd name="T5" fmla="*/ 144 h 159"/>
                <a:gd name="T6" fmla="*/ 15 w 159"/>
                <a:gd name="T7" fmla="*/ 79 h 159"/>
                <a:gd name="T8" fmla="*/ 79 w 159"/>
                <a:gd name="T9" fmla="*/ 15 h 159"/>
                <a:gd name="T10" fmla="*/ 112 w 159"/>
                <a:gd name="T11" fmla="*/ 24 h 159"/>
                <a:gd name="T12" fmla="*/ 122 w 159"/>
                <a:gd name="T13" fmla="*/ 13 h 159"/>
                <a:gd name="T14" fmla="*/ 79 w 159"/>
                <a:gd name="T15" fmla="*/ 0 h 159"/>
                <a:gd name="T16" fmla="*/ 0 w 159"/>
                <a:gd name="T17" fmla="*/ 79 h 159"/>
                <a:gd name="T18" fmla="*/ 79 w 159"/>
                <a:gd name="T19" fmla="*/ 159 h 159"/>
                <a:gd name="T20" fmla="*/ 159 w 159"/>
                <a:gd name="T21" fmla="*/ 79 h 159"/>
                <a:gd name="T22" fmla="*/ 141 w 159"/>
                <a:gd name="T23" fmla="*/ 30 h 159"/>
                <a:gd name="T24" fmla="*/ 131 w 159"/>
                <a:gd name="T25" fmla="*/ 4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9" h="159">
                  <a:moveTo>
                    <a:pt x="131" y="41"/>
                  </a:moveTo>
                  <a:cubicBezTo>
                    <a:pt x="139" y="52"/>
                    <a:pt x="144" y="65"/>
                    <a:pt x="144" y="79"/>
                  </a:cubicBezTo>
                  <a:cubicBezTo>
                    <a:pt x="144" y="115"/>
                    <a:pt x="115" y="144"/>
                    <a:pt x="79" y="144"/>
                  </a:cubicBezTo>
                  <a:cubicBezTo>
                    <a:pt x="44" y="144"/>
                    <a:pt x="15" y="115"/>
                    <a:pt x="15" y="79"/>
                  </a:cubicBezTo>
                  <a:cubicBezTo>
                    <a:pt x="15" y="44"/>
                    <a:pt x="44" y="15"/>
                    <a:pt x="79" y="15"/>
                  </a:cubicBezTo>
                  <a:cubicBezTo>
                    <a:pt x="91" y="15"/>
                    <a:pt x="103" y="18"/>
                    <a:pt x="112" y="24"/>
                  </a:cubicBezTo>
                  <a:cubicBezTo>
                    <a:pt x="122" y="13"/>
                    <a:pt x="122" y="13"/>
                    <a:pt x="122" y="13"/>
                  </a:cubicBezTo>
                  <a:cubicBezTo>
                    <a:pt x="110" y="5"/>
                    <a:pt x="95" y="0"/>
                    <a:pt x="79" y="0"/>
                  </a:cubicBezTo>
                  <a:cubicBezTo>
                    <a:pt x="35" y="0"/>
                    <a:pt x="0" y="35"/>
                    <a:pt x="0" y="79"/>
                  </a:cubicBezTo>
                  <a:cubicBezTo>
                    <a:pt x="0" y="123"/>
                    <a:pt x="35" y="159"/>
                    <a:pt x="79" y="159"/>
                  </a:cubicBezTo>
                  <a:cubicBezTo>
                    <a:pt x="123" y="159"/>
                    <a:pt x="159" y="123"/>
                    <a:pt x="159" y="79"/>
                  </a:cubicBezTo>
                  <a:cubicBezTo>
                    <a:pt x="159" y="61"/>
                    <a:pt x="152" y="43"/>
                    <a:pt x="141" y="30"/>
                  </a:cubicBezTo>
                  <a:lnTo>
                    <a:pt x="131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8" name="淘宝店chenying0907出品 13"/>
            <p:cNvSpPr>
              <a:spLocks/>
            </p:cNvSpPr>
            <p:nvPr/>
          </p:nvSpPr>
          <p:spPr bwMode="auto">
            <a:xfrm>
              <a:off x="7177329" y="1049652"/>
              <a:ext cx="66331" cy="68199"/>
            </a:xfrm>
            <a:custGeom>
              <a:avLst/>
              <a:gdLst>
                <a:gd name="T0" fmla="*/ 71 w 71"/>
                <a:gd name="T1" fmla="*/ 30 h 73"/>
                <a:gd name="T2" fmla="*/ 38 w 71"/>
                <a:gd name="T3" fmla="*/ 0 h 73"/>
                <a:gd name="T4" fmla="*/ 19 w 71"/>
                <a:gd name="T5" fmla="*/ 19 h 73"/>
                <a:gd name="T6" fmla="*/ 0 w 71"/>
                <a:gd name="T7" fmla="*/ 73 h 73"/>
                <a:gd name="T8" fmla="*/ 55 w 71"/>
                <a:gd name="T9" fmla="*/ 49 h 73"/>
                <a:gd name="T10" fmla="*/ 71 w 71"/>
                <a:gd name="T11" fmla="*/ 3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73">
                  <a:moveTo>
                    <a:pt x="71" y="30"/>
                  </a:moveTo>
                  <a:lnTo>
                    <a:pt x="38" y="0"/>
                  </a:lnTo>
                  <a:lnTo>
                    <a:pt x="19" y="19"/>
                  </a:lnTo>
                  <a:lnTo>
                    <a:pt x="0" y="73"/>
                  </a:lnTo>
                  <a:lnTo>
                    <a:pt x="55" y="49"/>
                  </a:lnTo>
                  <a:lnTo>
                    <a:pt x="7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9" name="淘宝店chenying0907出品 14"/>
            <p:cNvSpPr>
              <a:spLocks/>
            </p:cNvSpPr>
            <p:nvPr/>
          </p:nvSpPr>
          <p:spPr bwMode="auto">
            <a:xfrm>
              <a:off x="7219370" y="916990"/>
              <a:ext cx="143873" cy="152281"/>
            </a:xfrm>
            <a:custGeom>
              <a:avLst/>
              <a:gdLst>
                <a:gd name="T0" fmla="*/ 121 w 154"/>
                <a:gd name="T1" fmla="*/ 0 h 163"/>
                <a:gd name="T2" fmla="*/ 0 w 154"/>
                <a:gd name="T3" fmla="*/ 132 h 163"/>
                <a:gd name="T4" fmla="*/ 33 w 154"/>
                <a:gd name="T5" fmla="*/ 163 h 163"/>
                <a:gd name="T6" fmla="*/ 154 w 154"/>
                <a:gd name="T7" fmla="*/ 31 h 163"/>
                <a:gd name="T8" fmla="*/ 121 w 154"/>
                <a:gd name="T9" fmla="*/ 35 h 163"/>
                <a:gd name="T10" fmla="*/ 121 w 154"/>
                <a:gd name="T11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163">
                  <a:moveTo>
                    <a:pt x="121" y="0"/>
                  </a:moveTo>
                  <a:lnTo>
                    <a:pt x="0" y="132"/>
                  </a:lnTo>
                  <a:lnTo>
                    <a:pt x="33" y="163"/>
                  </a:lnTo>
                  <a:lnTo>
                    <a:pt x="154" y="31"/>
                  </a:lnTo>
                  <a:lnTo>
                    <a:pt x="121" y="35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0" name="淘宝店chenying0907出品 15"/>
            <p:cNvSpPr>
              <a:spLocks/>
            </p:cNvSpPr>
            <p:nvPr/>
          </p:nvSpPr>
          <p:spPr bwMode="auto">
            <a:xfrm>
              <a:off x="7338952" y="883357"/>
              <a:ext cx="56988" cy="59791"/>
            </a:xfrm>
            <a:custGeom>
              <a:avLst/>
              <a:gdLst>
                <a:gd name="T0" fmla="*/ 14 w 61"/>
                <a:gd name="T1" fmla="*/ 48 h 64"/>
                <a:gd name="T2" fmla="*/ 14 w 61"/>
                <a:gd name="T3" fmla="*/ 12 h 64"/>
                <a:gd name="T4" fmla="*/ 0 w 61"/>
                <a:gd name="T5" fmla="*/ 0 h 64"/>
                <a:gd name="T6" fmla="*/ 0 w 61"/>
                <a:gd name="T7" fmla="*/ 0 h 64"/>
                <a:gd name="T8" fmla="*/ 0 w 61"/>
                <a:gd name="T9" fmla="*/ 64 h 64"/>
                <a:gd name="T10" fmla="*/ 61 w 61"/>
                <a:gd name="T11" fmla="*/ 55 h 64"/>
                <a:gd name="T12" fmla="*/ 61 w 61"/>
                <a:gd name="T13" fmla="*/ 55 h 64"/>
                <a:gd name="T14" fmla="*/ 50 w 61"/>
                <a:gd name="T15" fmla="*/ 43 h 64"/>
                <a:gd name="T16" fmla="*/ 14 w 61"/>
                <a:gd name="T17" fmla="*/ 4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64">
                  <a:moveTo>
                    <a:pt x="14" y="48"/>
                  </a:moveTo>
                  <a:lnTo>
                    <a:pt x="1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4"/>
                  </a:lnTo>
                  <a:lnTo>
                    <a:pt x="61" y="55"/>
                  </a:lnTo>
                  <a:lnTo>
                    <a:pt x="61" y="55"/>
                  </a:lnTo>
                  <a:lnTo>
                    <a:pt x="50" y="43"/>
                  </a:lnTo>
                  <a:lnTo>
                    <a:pt x="14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1" name="淘宝店chenying0907出品 16"/>
            <p:cNvSpPr>
              <a:spLocks/>
            </p:cNvSpPr>
            <p:nvPr/>
          </p:nvSpPr>
          <p:spPr bwMode="auto">
            <a:xfrm>
              <a:off x="7363242" y="855330"/>
              <a:ext cx="59791" cy="61660"/>
            </a:xfrm>
            <a:custGeom>
              <a:avLst/>
              <a:gdLst>
                <a:gd name="T0" fmla="*/ 14 w 64"/>
                <a:gd name="T1" fmla="*/ 49 h 66"/>
                <a:gd name="T2" fmla="*/ 14 w 64"/>
                <a:gd name="T3" fmla="*/ 11 h 66"/>
                <a:gd name="T4" fmla="*/ 2 w 64"/>
                <a:gd name="T5" fmla="*/ 0 h 66"/>
                <a:gd name="T6" fmla="*/ 2 w 64"/>
                <a:gd name="T7" fmla="*/ 0 h 66"/>
                <a:gd name="T8" fmla="*/ 0 w 64"/>
                <a:gd name="T9" fmla="*/ 66 h 66"/>
                <a:gd name="T10" fmla="*/ 64 w 64"/>
                <a:gd name="T11" fmla="*/ 56 h 66"/>
                <a:gd name="T12" fmla="*/ 64 w 64"/>
                <a:gd name="T13" fmla="*/ 56 h 66"/>
                <a:gd name="T14" fmla="*/ 50 w 64"/>
                <a:gd name="T15" fmla="*/ 44 h 66"/>
                <a:gd name="T16" fmla="*/ 14 w 64"/>
                <a:gd name="T17" fmla="*/ 4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66">
                  <a:moveTo>
                    <a:pt x="14" y="49"/>
                  </a:moveTo>
                  <a:lnTo>
                    <a:pt x="14" y="11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66"/>
                  </a:lnTo>
                  <a:lnTo>
                    <a:pt x="64" y="56"/>
                  </a:lnTo>
                  <a:lnTo>
                    <a:pt x="64" y="56"/>
                  </a:lnTo>
                  <a:lnTo>
                    <a:pt x="50" y="44"/>
                  </a:lnTo>
                  <a:lnTo>
                    <a:pt x="1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淘宝店chenying0907出品 17"/>
            <p:cNvSpPr>
              <a:spLocks/>
            </p:cNvSpPr>
            <p:nvPr/>
          </p:nvSpPr>
          <p:spPr bwMode="auto">
            <a:xfrm>
              <a:off x="7067089" y="1009479"/>
              <a:ext cx="220480" cy="218612"/>
            </a:xfrm>
            <a:custGeom>
              <a:avLst/>
              <a:gdLst>
                <a:gd name="T0" fmla="*/ 50 w 100"/>
                <a:gd name="T1" fmla="*/ 0 h 99"/>
                <a:gd name="T2" fmla="*/ 0 w 100"/>
                <a:gd name="T3" fmla="*/ 49 h 99"/>
                <a:gd name="T4" fmla="*/ 50 w 100"/>
                <a:gd name="T5" fmla="*/ 99 h 99"/>
                <a:gd name="T6" fmla="*/ 100 w 100"/>
                <a:gd name="T7" fmla="*/ 49 h 99"/>
                <a:gd name="T8" fmla="*/ 92 w 100"/>
                <a:gd name="T9" fmla="*/ 22 h 99"/>
                <a:gd name="T10" fmla="*/ 83 w 100"/>
                <a:gd name="T11" fmla="*/ 32 h 99"/>
                <a:gd name="T12" fmla="*/ 81 w 100"/>
                <a:gd name="T13" fmla="*/ 34 h 99"/>
                <a:gd name="T14" fmla="*/ 85 w 100"/>
                <a:gd name="T15" fmla="*/ 49 h 99"/>
                <a:gd name="T16" fmla="*/ 50 w 100"/>
                <a:gd name="T17" fmla="*/ 84 h 99"/>
                <a:gd name="T18" fmla="*/ 15 w 100"/>
                <a:gd name="T19" fmla="*/ 49 h 99"/>
                <a:gd name="T20" fmla="*/ 50 w 100"/>
                <a:gd name="T21" fmla="*/ 15 h 99"/>
                <a:gd name="T22" fmla="*/ 62 w 100"/>
                <a:gd name="T23" fmla="*/ 17 h 99"/>
                <a:gd name="T24" fmla="*/ 64 w 100"/>
                <a:gd name="T25" fmla="*/ 14 h 99"/>
                <a:gd name="T26" fmla="*/ 73 w 100"/>
                <a:gd name="T27" fmla="*/ 5 h 99"/>
                <a:gd name="T28" fmla="*/ 50 w 100"/>
                <a:gd name="T2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0" h="99">
                  <a:moveTo>
                    <a:pt x="50" y="0"/>
                  </a:moveTo>
                  <a:cubicBezTo>
                    <a:pt x="23" y="0"/>
                    <a:pt x="0" y="22"/>
                    <a:pt x="0" y="49"/>
                  </a:cubicBezTo>
                  <a:cubicBezTo>
                    <a:pt x="0" y="77"/>
                    <a:pt x="23" y="99"/>
                    <a:pt x="50" y="99"/>
                  </a:cubicBezTo>
                  <a:cubicBezTo>
                    <a:pt x="78" y="99"/>
                    <a:pt x="100" y="77"/>
                    <a:pt x="100" y="49"/>
                  </a:cubicBezTo>
                  <a:cubicBezTo>
                    <a:pt x="100" y="39"/>
                    <a:pt x="97" y="30"/>
                    <a:pt x="92" y="2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4" y="39"/>
                    <a:pt x="85" y="44"/>
                    <a:pt x="85" y="49"/>
                  </a:cubicBezTo>
                  <a:cubicBezTo>
                    <a:pt x="85" y="69"/>
                    <a:pt x="69" y="84"/>
                    <a:pt x="50" y="84"/>
                  </a:cubicBezTo>
                  <a:cubicBezTo>
                    <a:pt x="31" y="84"/>
                    <a:pt x="15" y="69"/>
                    <a:pt x="15" y="49"/>
                  </a:cubicBezTo>
                  <a:cubicBezTo>
                    <a:pt x="15" y="30"/>
                    <a:pt x="31" y="15"/>
                    <a:pt x="50" y="15"/>
                  </a:cubicBezTo>
                  <a:cubicBezTo>
                    <a:pt x="54" y="15"/>
                    <a:pt x="59" y="15"/>
                    <a:pt x="62" y="17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66" y="2"/>
                    <a:pt x="58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3" name="淘宝店chenying0907出品 18"/>
            <p:cNvSpPr>
              <a:spLocks/>
            </p:cNvSpPr>
            <p:nvPr/>
          </p:nvSpPr>
          <p:spPr bwMode="auto">
            <a:xfrm>
              <a:off x="7389401" y="828237"/>
              <a:ext cx="57923" cy="59791"/>
            </a:xfrm>
            <a:custGeom>
              <a:avLst/>
              <a:gdLst>
                <a:gd name="T0" fmla="*/ 50 w 62"/>
                <a:gd name="T1" fmla="*/ 43 h 64"/>
                <a:gd name="T2" fmla="*/ 15 w 62"/>
                <a:gd name="T3" fmla="*/ 47 h 64"/>
                <a:gd name="T4" fmla="*/ 15 w 62"/>
                <a:gd name="T5" fmla="*/ 12 h 64"/>
                <a:gd name="T6" fmla="*/ 0 w 62"/>
                <a:gd name="T7" fmla="*/ 0 h 64"/>
                <a:gd name="T8" fmla="*/ 0 w 62"/>
                <a:gd name="T9" fmla="*/ 0 h 64"/>
                <a:gd name="T10" fmla="*/ 0 w 62"/>
                <a:gd name="T11" fmla="*/ 64 h 64"/>
                <a:gd name="T12" fmla="*/ 62 w 62"/>
                <a:gd name="T13" fmla="*/ 55 h 64"/>
                <a:gd name="T14" fmla="*/ 62 w 62"/>
                <a:gd name="T15" fmla="*/ 55 h 64"/>
                <a:gd name="T16" fmla="*/ 50 w 62"/>
                <a:gd name="T17" fmla="*/ 4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64">
                  <a:moveTo>
                    <a:pt x="50" y="43"/>
                  </a:moveTo>
                  <a:lnTo>
                    <a:pt x="15" y="47"/>
                  </a:lnTo>
                  <a:lnTo>
                    <a:pt x="15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4"/>
                  </a:lnTo>
                  <a:lnTo>
                    <a:pt x="62" y="55"/>
                  </a:lnTo>
                  <a:lnTo>
                    <a:pt x="62" y="55"/>
                  </a:lnTo>
                  <a:lnTo>
                    <a:pt x="5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35" name="淘宝店chenying0907出品 34"/>
          <p:cNvSpPr/>
          <p:nvPr/>
        </p:nvSpPr>
        <p:spPr>
          <a:xfrm>
            <a:off x="9912920" y="2192108"/>
            <a:ext cx="513749" cy="523220"/>
          </a:xfrm>
          <a:prstGeom prst="rect">
            <a:avLst/>
          </a:prstGeom>
          <a:noFill/>
        </p:spPr>
        <p:txBody>
          <a:bodyPr wrap="none" lIns="91431" tIns="45715" rIns="91431" bIns="45715">
            <a:sp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04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48" name="Content Placeholder 2"/>
          <p:cNvSpPr txBox="1">
            <a:spLocks/>
          </p:cNvSpPr>
          <p:nvPr/>
        </p:nvSpPr>
        <p:spPr bwMode="auto">
          <a:xfrm>
            <a:off x="478582" y="4171775"/>
            <a:ext cx="2808312" cy="2999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zh-CN" altLang="en-US" sz="19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编译环境搭建</a:t>
            </a:r>
            <a:endParaRPr lang="en-US" altLang="zh-CN" sz="19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1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) </a:t>
            </a:r>
            <a:r>
              <a:rPr lang="zh-CN" altLang="en-US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安装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Linux</a:t>
            </a:r>
            <a:r>
              <a:rPr lang="zh-CN" altLang="en-US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系统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(</a:t>
            </a:r>
            <a:r>
              <a:rPr lang="zh-CN" altLang="en-US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虚拟机和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PC</a:t>
            </a:r>
            <a:r>
              <a:rPr lang="zh-CN" altLang="en-US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都可以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)</a:t>
            </a:r>
            <a:r>
              <a:rPr lang="zh-CN" altLang="en-US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，使用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ubuntu-16.04.7-desktop-amd64.iso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镜像 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(</a:t>
            </a:r>
            <a:r>
              <a:rPr lang="zh-CN" altLang="en-US" sz="1100" kern="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虚拟机硬盘要</a:t>
            </a:r>
            <a:r>
              <a:rPr lang="en-US" altLang="zh-CN" sz="1100" kern="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40G</a:t>
            </a:r>
            <a:r>
              <a:rPr lang="zh-CN" altLang="en-US" sz="1100" kern="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以上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)</a:t>
            </a:r>
            <a:endParaRPr lang="zh-CN" altLang="en-US" sz="11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2</a:t>
            </a:r>
            <a:r>
              <a:rPr lang="en-US" altLang="zh-CN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) </a:t>
            </a:r>
            <a:r>
              <a:rPr lang="zh-CN" altLang="en-US" sz="11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安装系统工具包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zh-CN" altLang="en-US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   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#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sudo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apt-get install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gcc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g++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binutils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patch bzip2 flex make \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       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gettext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pkg-config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unzip zlib1g-dev libc6-dev subversion libncurses5-dev gawk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sharutils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\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        curl libxml-parser-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perl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python-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yaml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ocaml-nox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ocaml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ocaml-findlib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libssl-dev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en-US" altLang="zh-CN" sz="105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libfdt-dev</a:t>
            </a:r>
            <a:r>
              <a:rPr lang="en-US" altLang="zh-CN" sz="105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device-tree-compiler 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u-boot-tools </a:t>
            </a:r>
            <a:r>
              <a:rPr lang="en-US" altLang="zh-CN" sz="105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quilt vim git</a:t>
            </a:r>
            <a:endParaRPr lang="en-US" altLang="zh-CN" sz="105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49" name="Content Placeholder 2"/>
          <p:cNvSpPr txBox="1">
            <a:spLocks/>
          </p:cNvSpPr>
          <p:nvPr/>
        </p:nvSpPr>
        <p:spPr bwMode="auto">
          <a:xfrm>
            <a:off x="3163968" y="4171775"/>
            <a:ext cx="3075254" cy="2748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zh-CN" altLang="en-US" sz="19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高</a:t>
            </a:r>
            <a:r>
              <a:rPr lang="zh-CN" altLang="en-US" sz="19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通</a:t>
            </a:r>
            <a:r>
              <a:rPr lang="zh-CN" altLang="en-US" sz="19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源代码下载</a:t>
            </a:r>
            <a:endParaRPr lang="en-US" altLang="zh-CN" sz="19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mkdir ~/</a:t>
            </a:r>
            <a:r>
              <a:rPr lang="en-US" altLang="zh-CN" sz="105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bin ~/wifi5_router</a:t>
            </a:r>
            <a:endParaRPr lang="en-US" altLang="zh-CN" sz="105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git clone </a:t>
            </a:r>
            <a:r>
              <a:rPr lang="en-US" altLang="zh-CN" sz="1050" kern="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https://</a:t>
            </a:r>
            <a:r>
              <a:rPr lang="en-US" altLang="zh-CN" sz="1050" kern="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git.codelinaro.org/clo/la/tools/repo.git </a:t>
            </a:r>
            <a:r>
              <a:rPr lang="en-US" altLang="zh-CN" sz="105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~/bin/</a:t>
            </a:r>
            <a:endParaRPr lang="en-US" altLang="zh-CN" sz="105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cd wifi5_router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~/bin/repo/repo init -u </a:t>
            </a:r>
            <a:r>
              <a:rPr lang="en-US" altLang="zh-CN" sz="1050" kern="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https://git.codelinaro.org/clo/qsdk/releases/manifest/qstak 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-b release -m AU_LINUX_QSDK_NHSS.QSDK.11.4_TARGET_ALL.11.4.6938.7070.xml --</a:t>
            </a:r>
            <a:r>
              <a:rPr lang="en-US" altLang="zh-CN" sz="1050" kern="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repo-</a:t>
            </a:r>
            <a:r>
              <a:rPr lang="en-US" altLang="zh-CN" sz="1050" kern="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url</a:t>
            </a:r>
            <a:r>
              <a:rPr lang="en-US" altLang="zh-CN" sz="1050" kern="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=https://git.codelinaro.org/clo/la/tools/repo.git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en-US" altLang="zh-CN" sz="105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--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repo-branch=qc-stable --no-clone-bundle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~/bin/repo/repo sync -j8 --no-tags</a:t>
            </a:r>
          </a:p>
        </p:txBody>
      </p:sp>
      <p:sp>
        <p:nvSpPr>
          <p:cNvPr id="50" name="Content Placeholder 2"/>
          <p:cNvSpPr txBox="1">
            <a:spLocks/>
          </p:cNvSpPr>
          <p:nvPr/>
        </p:nvSpPr>
        <p:spPr bwMode="auto">
          <a:xfrm>
            <a:off x="6172046" y="4171775"/>
            <a:ext cx="3019503" cy="2497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9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SDK</a:t>
            </a:r>
            <a:r>
              <a:rPr lang="zh-CN" altLang="en-US" sz="19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编译</a:t>
            </a:r>
            <a:endParaRPr lang="en-US" altLang="zh-CN" sz="1900" b="1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en-US" altLang="zh-CN" sz="105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# 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cd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qsdk</a:t>
            </a:r>
            <a:endParaRPr lang="en-US" altLang="zh-CN" sz="105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git clone </a:t>
            </a:r>
            <a:r>
              <a:rPr lang="en-US" altLang="zh-CN" sz="1050" kern="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https://github.com/nicochidt/openwrt-packages 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dl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./scripts/feeds update -a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./scripts/feeds install -a -f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cp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qca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/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configs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/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qsdk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/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ipq_premium.config</a:t>
            </a: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.</a:t>
            </a:r>
            <a:r>
              <a:rPr lang="en-US" altLang="zh-CN" sz="105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config</a:t>
            </a:r>
            <a:endParaRPr lang="en-US" altLang="zh-CN" sz="105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make defconfig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05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   # make V=s</a:t>
            </a:r>
          </a:p>
        </p:txBody>
      </p:sp>
      <p:sp>
        <p:nvSpPr>
          <p:cNvPr id="51" name="Content Placeholder 2"/>
          <p:cNvSpPr txBox="1">
            <a:spLocks/>
          </p:cNvSpPr>
          <p:nvPr/>
        </p:nvSpPr>
        <p:spPr bwMode="auto">
          <a:xfrm>
            <a:off x="8970300" y="4171775"/>
            <a:ext cx="2813248" cy="11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9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Package</a:t>
            </a:r>
            <a:r>
              <a:rPr lang="zh-CN" altLang="en-US" sz="19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编译及安装</a:t>
            </a:r>
            <a:endParaRPr lang="en-US" altLang="zh-CN" sz="19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1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make menuconfig, 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选中所需要使用的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package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2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cd bin/</a:t>
            </a:r>
            <a:r>
              <a:rPr lang="en-US" altLang="zh-CN" sz="110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ipq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, 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使用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find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命令找到对应的</a:t>
            </a:r>
            <a:r>
              <a:rPr lang="en-US" altLang="zh-CN" sz="110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ipk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文件</a:t>
            </a:r>
            <a:endParaRPr lang="en-US" altLang="zh-CN" sz="11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3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）使用</a:t>
            </a:r>
            <a:r>
              <a:rPr lang="en-US" altLang="zh-CN" sz="110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scp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/</a:t>
            </a:r>
            <a:r>
              <a:rPr lang="en-US" altLang="zh-CN" sz="110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tftp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命令将</a:t>
            </a:r>
            <a:r>
              <a:rPr lang="en-US" altLang="zh-CN" sz="110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ipk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拷贝至设备的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/</a:t>
            </a:r>
            <a:r>
              <a:rPr lang="en-US" altLang="zh-CN" sz="110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tmp</a:t>
            </a:r>
            <a:r>
              <a:rPr lang="zh-CN" altLang="en-US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目录</a:t>
            </a:r>
            <a:endParaRPr lang="en-US" altLang="zh-CN" sz="11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4)  </a:t>
            </a:r>
            <a:r>
              <a:rPr lang="en-US" altLang="zh-CN" sz="110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o</a:t>
            </a:r>
            <a:r>
              <a:rPr lang="en-US" altLang="zh-CN" sz="110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pkg</a:t>
            </a:r>
            <a:r>
              <a:rPr lang="en-US" altLang="zh-CN" sz="11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 install </a:t>
            </a:r>
            <a:r>
              <a:rPr lang="en-US" altLang="zh-CN" sz="110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xxx.ipk</a:t>
            </a:r>
            <a:endParaRPr lang="en-US" altLang="zh-CN" sz="11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2660312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500"/>
                            </p:stCondLst>
                            <p:childTnLst>
                              <p:par>
                                <p:cTn id="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00"/>
                            </p:stCondLst>
                            <p:childTnLst>
                              <p:par>
                                <p:cTn id="7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/>
      <p:bldP spid="26" grpId="0" animBg="1"/>
      <p:bldP spid="27" grpId="0"/>
      <p:bldP spid="35" grpId="0"/>
      <p:bldP spid="48" grpId="0"/>
      <p:bldP spid="49" grpId="0"/>
      <p:bldP spid="50" grpId="0"/>
      <p:bldP spid="5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286894" y="0"/>
            <a:ext cx="4896544" cy="6926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Openwrt Patch</a:t>
            </a:r>
            <a:r>
              <a:rPr lang="zh-CN" altLang="en-US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制作</a:t>
            </a: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-(1)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23528" y="548680"/>
            <a:ext cx="26379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+mn-ea"/>
              </a:rPr>
              <a:t>Adding a new patch</a:t>
            </a:r>
          </a:p>
        </p:txBody>
      </p:sp>
      <p:sp>
        <p:nvSpPr>
          <p:cNvPr id="4" name="矩形 3"/>
          <p:cNvSpPr/>
          <p:nvPr/>
        </p:nvSpPr>
        <p:spPr>
          <a:xfrm>
            <a:off x="323528" y="956877"/>
            <a:ext cx="8579990" cy="59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+mn-ea"/>
              </a:rPr>
              <a:t>1) </a:t>
            </a:r>
            <a:r>
              <a:rPr lang="zh-CN" altLang="en-US" dirty="0" smtClean="0">
                <a:latin typeface="+mn-ea"/>
              </a:rPr>
              <a:t>准备</a:t>
            </a:r>
            <a:r>
              <a:rPr lang="en-US" altLang="zh-CN" dirty="0" smtClean="0">
                <a:latin typeface="+mn-ea"/>
              </a:rPr>
              <a:t>Source code</a:t>
            </a:r>
          </a:p>
          <a:p>
            <a:r>
              <a:rPr lang="en-US" altLang="zh-CN" sz="1200" dirty="0">
                <a:latin typeface="+mn-ea"/>
              </a:rPr>
              <a:t> </a:t>
            </a:r>
            <a:r>
              <a:rPr lang="en-US" altLang="zh-CN" sz="1200" dirty="0" smtClean="0">
                <a:latin typeface="+mn-ea"/>
              </a:rPr>
              <a:t>   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# make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package/example/{clean,prepare} V=s 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QUILT=1</a:t>
            </a:r>
          </a:p>
          <a:p>
            <a:endParaRPr lang="en-US" altLang="zh-CN" sz="1400" dirty="0" smtClean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 smtClean="0">
                <a:latin typeface="+mn-ea"/>
              </a:rPr>
              <a:t>2) </a:t>
            </a:r>
            <a:r>
              <a:rPr lang="zh-CN" altLang="en-US" dirty="0" smtClean="0">
                <a:latin typeface="+mn-ea"/>
              </a:rPr>
              <a:t>切换目录，</a:t>
            </a:r>
            <a:r>
              <a:rPr lang="en-US" altLang="zh-CN" dirty="0" smtClean="0">
                <a:latin typeface="+mn-ea"/>
              </a:rPr>
              <a:t>Apply</a:t>
            </a:r>
            <a:r>
              <a:rPr lang="zh-CN" altLang="en-US" dirty="0" smtClean="0">
                <a:latin typeface="+mn-ea"/>
              </a:rPr>
              <a:t>既有的</a:t>
            </a:r>
            <a:r>
              <a:rPr lang="en-US" altLang="zh-CN" dirty="0" smtClean="0">
                <a:latin typeface="+mn-ea"/>
              </a:rPr>
              <a:t>patches</a:t>
            </a: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 # cd build_dir/target-*/example-*</a:t>
            </a: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 # quilt push –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a</a:t>
            </a:r>
          </a:p>
          <a:p>
            <a:endParaRPr lang="en-US" altLang="zh-CN" sz="14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3</a:t>
            </a:r>
            <a:r>
              <a:rPr lang="en-US" altLang="zh-CN" dirty="0" smtClean="0">
                <a:latin typeface="+mn-ea"/>
              </a:rPr>
              <a:t>) </a:t>
            </a:r>
            <a:r>
              <a:rPr lang="zh-CN" altLang="en-US" dirty="0" smtClean="0">
                <a:latin typeface="+mn-ea"/>
              </a:rPr>
              <a:t>创建一个内容为空的</a:t>
            </a:r>
            <a:r>
              <a:rPr lang="en-US" altLang="zh-CN" dirty="0" smtClean="0">
                <a:latin typeface="+mn-ea"/>
              </a:rPr>
              <a:t>patch </a:t>
            </a:r>
          </a:p>
          <a:p>
            <a:r>
              <a:rPr lang="en-US" altLang="zh-CN" sz="1200" dirty="0">
                <a:latin typeface="+mn-ea"/>
              </a:rPr>
              <a:t> </a:t>
            </a:r>
            <a:r>
              <a:rPr lang="en-US" altLang="zh-CN" sz="1200" dirty="0" smtClean="0">
                <a:latin typeface="+mn-ea"/>
              </a:rPr>
              <a:t>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quilt new 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010-main_code_fix.patch</a:t>
            </a:r>
          </a:p>
          <a:p>
            <a:endParaRPr lang="en-US" altLang="zh-CN" sz="14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4) </a:t>
            </a:r>
            <a:r>
              <a:rPr lang="zh-CN" altLang="en-US" dirty="0">
                <a:latin typeface="+mn-ea"/>
              </a:rPr>
              <a:t>编辑需要修改的文件</a:t>
            </a:r>
            <a:endParaRPr lang="en-US" altLang="zh-CN" dirty="0">
              <a:latin typeface="+mn-ea"/>
            </a:endParaRPr>
          </a:p>
          <a:p>
            <a:r>
              <a:rPr lang="en-US" altLang="zh-CN" sz="1200" dirty="0" smtClean="0">
                <a:latin typeface="+mn-ea"/>
              </a:rPr>
              <a:t> 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quilt edit </a:t>
            </a:r>
            <a:r>
              <a:rPr lang="en-US" altLang="zh-CN" sz="1400" dirty="0" err="1" smtClean="0">
                <a:solidFill>
                  <a:srgbClr val="7030A0"/>
                </a:solidFill>
                <a:latin typeface="+mn-ea"/>
              </a:rPr>
              <a:t>src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/</a:t>
            </a:r>
            <a:r>
              <a:rPr lang="en-US" altLang="zh-CN" sz="1400" dirty="0" err="1" smtClean="0">
                <a:solidFill>
                  <a:srgbClr val="7030A0"/>
                </a:solidFill>
                <a:latin typeface="+mn-ea"/>
              </a:rPr>
              <a:t>main.c</a:t>
            </a:r>
            <a:endParaRPr lang="en-US" altLang="zh-CN" sz="1400" dirty="0" smtClean="0">
              <a:solidFill>
                <a:srgbClr val="7030A0"/>
              </a:solidFill>
              <a:latin typeface="+mn-ea"/>
            </a:endParaRPr>
          </a:p>
          <a:p>
            <a:endParaRPr lang="en-US" altLang="zh-CN" sz="14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5) Review</a:t>
            </a:r>
            <a:r>
              <a:rPr lang="zh-CN" altLang="en-US" dirty="0">
                <a:latin typeface="+mn-ea"/>
              </a:rPr>
              <a:t>修改内容</a:t>
            </a:r>
            <a:endParaRPr lang="en-US" altLang="zh-CN" dirty="0">
              <a:latin typeface="+mn-ea"/>
            </a:endParaRPr>
          </a:p>
          <a:p>
            <a:r>
              <a:rPr lang="en-US" altLang="zh-CN" sz="1200" dirty="0" smtClean="0">
                <a:latin typeface="+mn-ea"/>
              </a:rPr>
              <a:t> 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quilt 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diff</a:t>
            </a:r>
          </a:p>
          <a:p>
            <a:endParaRPr lang="en-US" altLang="zh-CN" sz="14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6) Save </a:t>
            </a:r>
            <a:r>
              <a:rPr lang="zh-CN" altLang="en-US" dirty="0">
                <a:latin typeface="+mn-ea"/>
              </a:rPr>
              <a:t>修改内容到</a:t>
            </a:r>
            <a:r>
              <a:rPr lang="en-US" altLang="zh-CN" dirty="0">
                <a:latin typeface="+mn-ea"/>
              </a:rPr>
              <a:t>patch</a:t>
            </a:r>
            <a:r>
              <a:rPr lang="zh-CN" altLang="en-US" dirty="0">
                <a:latin typeface="+mn-ea"/>
              </a:rPr>
              <a:t>文件</a:t>
            </a:r>
            <a:endParaRPr lang="en-US" altLang="zh-CN" dirty="0">
              <a:latin typeface="+mn-ea"/>
            </a:endParaRPr>
          </a:p>
          <a:p>
            <a:r>
              <a:rPr lang="en-US" altLang="zh-CN" sz="1200" dirty="0" smtClean="0">
                <a:latin typeface="+mn-ea"/>
              </a:rPr>
              <a:t> 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quilt 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refresh</a:t>
            </a:r>
          </a:p>
          <a:p>
            <a:endParaRPr lang="en-US" altLang="zh-CN" sz="14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7) </a:t>
            </a:r>
            <a:r>
              <a:rPr lang="zh-CN" altLang="en-US" dirty="0">
                <a:latin typeface="+mn-ea"/>
              </a:rPr>
              <a:t>返回到</a:t>
            </a:r>
            <a:r>
              <a:rPr lang="en-US" altLang="zh-CN" dirty="0" err="1">
                <a:latin typeface="+mn-ea"/>
              </a:rPr>
              <a:t>buildroot</a:t>
            </a:r>
            <a:r>
              <a:rPr lang="zh-CN" altLang="en-US" dirty="0">
                <a:latin typeface="+mn-ea"/>
              </a:rPr>
              <a:t>目录</a:t>
            </a:r>
            <a:r>
              <a:rPr lang="en-US" altLang="zh-CN" dirty="0">
                <a:latin typeface="+mn-ea"/>
              </a:rPr>
              <a:t>(</a:t>
            </a:r>
            <a:r>
              <a:rPr lang="en-US" altLang="zh-CN" dirty="0" err="1">
                <a:latin typeface="+mn-ea"/>
              </a:rPr>
              <a:t>qsdk</a:t>
            </a:r>
            <a:r>
              <a:rPr lang="en-US" altLang="zh-CN" dirty="0">
                <a:latin typeface="+mn-ea"/>
              </a:rPr>
              <a:t>), update patch</a:t>
            </a:r>
            <a:r>
              <a:rPr lang="zh-CN" altLang="en-US" dirty="0">
                <a:latin typeface="+mn-ea"/>
              </a:rPr>
              <a:t>文件到</a:t>
            </a:r>
            <a:r>
              <a:rPr lang="en-US" altLang="zh-CN" dirty="0">
                <a:latin typeface="+mn-ea"/>
              </a:rPr>
              <a:t>package</a:t>
            </a:r>
            <a:r>
              <a:rPr lang="zh-CN" altLang="en-US" dirty="0">
                <a:latin typeface="+mn-ea"/>
              </a:rPr>
              <a:t>目录</a:t>
            </a:r>
            <a:r>
              <a:rPr lang="en-US" altLang="zh-CN" dirty="0">
                <a:latin typeface="+mn-ea"/>
              </a:rPr>
              <a:t> </a:t>
            </a: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# cd ../../..</a:t>
            </a: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 # make package/example/update 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V=s</a:t>
            </a:r>
          </a:p>
          <a:p>
            <a:endParaRPr lang="en-US" altLang="zh-CN" sz="14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9) </a:t>
            </a:r>
            <a:r>
              <a:rPr lang="zh-CN" altLang="en-US" dirty="0">
                <a:latin typeface="+mn-ea"/>
              </a:rPr>
              <a:t>重新编译</a:t>
            </a:r>
            <a:r>
              <a:rPr lang="en-US" altLang="zh-CN" dirty="0">
                <a:latin typeface="+mn-ea"/>
              </a:rPr>
              <a:t>package</a:t>
            </a:r>
            <a:r>
              <a:rPr lang="zh-CN" altLang="en-US" dirty="0">
                <a:latin typeface="+mn-ea"/>
              </a:rPr>
              <a:t>，确认可以编译成功</a:t>
            </a:r>
            <a:r>
              <a:rPr lang="en-US" altLang="zh-CN" dirty="0">
                <a:latin typeface="+mn-ea"/>
              </a:rPr>
              <a:t> </a:t>
            </a:r>
          </a:p>
          <a:p>
            <a:r>
              <a:rPr lang="en-US" altLang="zh-CN" sz="1200" dirty="0">
                <a:latin typeface="+mn-ea"/>
              </a:rPr>
              <a:t> </a:t>
            </a:r>
            <a:r>
              <a:rPr lang="en-US" altLang="zh-CN" sz="1200" dirty="0" smtClean="0">
                <a:latin typeface="+mn-ea"/>
              </a:rPr>
              <a:t>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make package/example/{</a:t>
            </a:r>
            <a:r>
              <a:rPr lang="en-US" altLang="zh-CN" sz="1400" dirty="0" err="1">
                <a:solidFill>
                  <a:srgbClr val="7030A0"/>
                </a:solidFill>
                <a:latin typeface="+mn-ea"/>
              </a:rPr>
              <a:t>clean,compile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} V=s</a:t>
            </a:r>
            <a:endParaRPr lang="zh-CN" altLang="en-US" sz="1400" dirty="0">
              <a:solidFill>
                <a:srgbClr val="7030A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0645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006974" y="41978"/>
            <a:ext cx="4660760" cy="9087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Openwrt </a:t>
            </a:r>
            <a:r>
              <a:rPr lang="en-US" altLang="zh-CN" sz="3200" b="1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Patch</a:t>
            </a:r>
            <a:r>
              <a:rPr lang="zh-CN" alt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制作</a:t>
            </a:r>
            <a:r>
              <a:rPr lang="en-US" altLang="zh-C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-(2) </a:t>
            </a:r>
            <a:endParaRPr lang="zh-CN" altLang="en-US" sz="32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23528" y="627534"/>
            <a:ext cx="28110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+mn-ea"/>
              </a:rPr>
              <a:t>Edit an existing patch</a:t>
            </a:r>
          </a:p>
          <a:p>
            <a:endParaRPr lang="en-US" altLang="zh-CN" sz="2000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3528" y="1143903"/>
            <a:ext cx="7571878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+mn-ea"/>
              </a:rPr>
              <a:t>1) </a:t>
            </a:r>
            <a:r>
              <a:rPr lang="zh-CN" altLang="en-US" dirty="0" smtClean="0">
                <a:latin typeface="+mn-ea"/>
              </a:rPr>
              <a:t>准备</a:t>
            </a:r>
            <a:r>
              <a:rPr lang="en-US" altLang="zh-CN" dirty="0">
                <a:latin typeface="+mn-ea"/>
              </a:rPr>
              <a:t>Source </a:t>
            </a:r>
            <a:r>
              <a:rPr lang="en-US" altLang="zh-CN" dirty="0" smtClean="0">
                <a:latin typeface="+mn-ea"/>
              </a:rPr>
              <a:t>code</a:t>
            </a:r>
          </a:p>
          <a:p>
            <a:r>
              <a:rPr lang="en-US" altLang="zh-CN" sz="1200" dirty="0">
                <a:latin typeface="+mn-ea"/>
              </a:rPr>
              <a:t> </a:t>
            </a:r>
            <a:r>
              <a:rPr lang="en-US" altLang="zh-CN" sz="1200" dirty="0" smtClean="0">
                <a:latin typeface="+mn-ea"/>
              </a:rPr>
              <a:t>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make package/example/{</a:t>
            </a:r>
            <a:r>
              <a:rPr lang="en-US" altLang="zh-CN" sz="1400" dirty="0" err="1">
                <a:solidFill>
                  <a:srgbClr val="7030A0"/>
                </a:solidFill>
                <a:latin typeface="+mn-ea"/>
              </a:rPr>
              <a:t>clean,prepare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} V=s 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QUILT=1</a:t>
            </a:r>
          </a:p>
          <a:p>
            <a:endParaRPr lang="en-US" altLang="zh-CN" sz="14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 smtClean="0">
                <a:latin typeface="+mn-ea"/>
              </a:rPr>
              <a:t>2) </a:t>
            </a:r>
            <a:r>
              <a:rPr lang="zh-CN" altLang="en-US" dirty="0" smtClean="0">
                <a:latin typeface="+mn-ea"/>
              </a:rPr>
              <a:t>切换目录，列举所有</a:t>
            </a:r>
            <a:r>
              <a:rPr lang="en-US" altLang="zh-CN" dirty="0" smtClean="0">
                <a:latin typeface="+mn-ea"/>
              </a:rPr>
              <a:t>patch</a:t>
            </a:r>
            <a:r>
              <a:rPr lang="zh-CN" altLang="en-US" dirty="0" smtClean="0">
                <a:latin typeface="+mn-ea"/>
              </a:rPr>
              <a:t>文件，选定需要修改的</a:t>
            </a:r>
            <a:r>
              <a:rPr lang="en-US" altLang="zh-CN" dirty="0" smtClean="0">
                <a:latin typeface="+mn-ea"/>
              </a:rPr>
              <a:t>patch</a:t>
            </a: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 # cd build_dir/target-*/example-*</a:t>
            </a: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 # quilt series</a:t>
            </a: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# quilt push </a:t>
            </a:r>
            <a:r>
              <a:rPr lang="en-US" altLang="zh-CN" sz="1400" dirty="0" smtClean="0">
                <a:solidFill>
                  <a:srgbClr val="7030A0"/>
                </a:solidFill>
                <a:latin typeface="+mn-ea"/>
              </a:rPr>
              <a:t>010-main_code_fix.patch</a:t>
            </a:r>
          </a:p>
          <a:p>
            <a:endParaRPr lang="en-US" altLang="zh-CN" sz="14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3) </a:t>
            </a:r>
            <a:r>
              <a:rPr lang="zh-CN" altLang="en-US" dirty="0">
                <a:latin typeface="+mn-ea"/>
              </a:rPr>
              <a:t>编辑需要修改的文件</a:t>
            </a:r>
            <a:endParaRPr lang="en-US" altLang="zh-CN" dirty="0">
              <a:latin typeface="+mn-ea"/>
            </a:endParaRPr>
          </a:p>
          <a:p>
            <a:r>
              <a:rPr lang="en-US" altLang="zh-CN" sz="1200" dirty="0" smtClean="0">
                <a:latin typeface="+mn-ea"/>
              </a:rPr>
              <a:t> 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quilt edit </a:t>
            </a:r>
            <a:r>
              <a:rPr lang="en-US" altLang="zh-CN" sz="1400" dirty="0" err="1">
                <a:solidFill>
                  <a:srgbClr val="7030A0"/>
                </a:solidFill>
                <a:latin typeface="+mn-ea"/>
              </a:rPr>
              <a:t>src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/</a:t>
            </a:r>
            <a:r>
              <a:rPr lang="en-US" altLang="zh-CN" sz="1400" dirty="0" err="1">
                <a:solidFill>
                  <a:srgbClr val="7030A0"/>
                </a:solidFill>
                <a:latin typeface="+mn-ea"/>
              </a:rPr>
              <a:t>main.c</a:t>
            </a:r>
            <a:endParaRPr lang="en-US" altLang="zh-CN" sz="1400" dirty="0">
              <a:solidFill>
                <a:srgbClr val="7030A0"/>
              </a:solidFill>
              <a:latin typeface="+mn-ea"/>
            </a:endParaRPr>
          </a:p>
          <a:p>
            <a:endParaRPr lang="en-US" altLang="zh-CN" sz="10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4) </a:t>
            </a:r>
            <a:r>
              <a:rPr lang="zh-CN" altLang="en-US" dirty="0">
                <a:latin typeface="+mn-ea"/>
              </a:rPr>
              <a:t>确认修改的文件以及内容</a:t>
            </a:r>
            <a:endParaRPr lang="en-US" altLang="zh-CN" dirty="0">
              <a:latin typeface="+mn-ea"/>
            </a:endParaRP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# quilt files</a:t>
            </a: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# quilt diff</a:t>
            </a:r>
          </a:p>
          <a:p>
            <a:endParaRPr lang="en-US" altLang="zh-CN" sz="10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5) </a:t>
            </a:r>
            <a:r>
              <a:rPr lang="zh-CN" altLang="en-US" dirty="0">
                <a:latin typeface="+mn-ea"/>
              </a:rPr>
              <a:t>刷新内容到</a:t>
            </a:r>
            <a:r>
              <a:rPr lang="en-US" altLang="zh-CN" dirty="0">
                <a:latin typeface="+mn-ea"/>
              </a:rPr>
              <a:t>010-main_code_fix.patch</a:t>
            </a:r>
          </a:p>
          <a:p>
            <a:r>
              <a:rPr lang="en-US" altLang="zh-CN" sz="1200" dirty="0" smtClean="0">
                <a:latin typeface="+mn-ea"/>
              </a:rPr>
              <a:t> 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quilt refresh</a:t>
            </a:r>
          </a:p>
          <a:p>
            <a:endParaRPr lang="en-US" altLang="zh-CN" sz="10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6) </a:t>
            </a:r>
            <a:r>
              <a:rPr lang="zh-CN" altLang="en-US" dirty="0">
                <a:latin typeface="+mn-ea"/>
              </a:rPr>
              <a:t>返回到</a:t>
            </a:r>
            <a:r>
              <a:rPr lang="en-US" altLang="zh-CN" dirty="0" err="1">
                <a:latin typeface="+mn-ea"/>
              </a:rPr>
              <a:t>buildroot</a:t>
            </a:r>
            <a:r>
              <a:rPr lang="zh-CN" altLang="en-US" dirty="0">
                <a:latin typeface="+mn-ea"/>
              </a:rPr>
              <a:t>目录</a:t>
            </a:r>
            <a:r>
              <a:rPr lang="en-US" altLang="zh-CN" dirty="0">
                <a:latin typeface="+mn-ea"/>
              </a:rPr>
              <a:t>(</a:t>
            </a:r>
            <a:r>
              <a:rPr lang="en-US" altLang="zh-CN" dirty="0" err="1">
                <a:latin typeface="+mn-ea"/>
              </a:rPr>
              <a:t>qsdk</a:t>
            </a:r>
            <a:r>
              <a:rPr lang="en-US" altLang="zh-CN" dirty="0">
                <a:latin typeface="+mn-ea"/>
              </a:rPr>
              <a:t>), update patch</a:t>
            </a:r>
            <a:r>
              <a:rPr lang="zh-CN" altLang="en-US" dirty="0">
                <a:latin typeface="+mn-ea"/>
              </a:rPr>
              <a:t>文件到</a:t>
            </a:r>
            <a:r>
              <a:rPr lang="en-US" altLang="zh-CN" dirty="0">
                <a:latin typeface="+mn-ea"/>
              </a:rPr>
              <a:t>package</a:t>
            </a:r>
            <a:r>
              <a:rPr lang="zh-CN" altLang="en-US" dirty="0">
                <a:latin typeface="+mn-ea"/>
              </a:rPr>
              <a:t>目录</a:t>
            </a:r>
            <a:endParaRPr lang="en-US" altLang="zh-CN" dirty="0">
              <a:latin typeface="+mn-ea"/>
            </a:endParaRPr>
          </a:p>
          <a:p>
            <a:r>
              <a:rPr lang="en-US" altLang="zh-CN" sz="1200" dirty="0" smtClean="0">
                <a:latin typeface="+mn-ea"/>
              </a:rPr>
              <a:t> 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cd ../../..</a:t>
            </a:r>
          </a:p>
          <a:p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     # make package/example/update V=s</a:t>
            </a:r>
          </a:p>
          <a:p>
            <a:endParaRPr lang="en-US" altLang="zh-CN" sz="1000" dirty="0">
              <a:solidFill>
                <a:srgbClr val="7030A0"/>
              </a:solidFill>
              <a:latin typeface="+mn-ea"/>
            </a:endParaRPr>
          </a:p>
          <a:p>
            <a:r>
              <a:rPr lang="en-US" altLang="zh-CN" dirty="0">
                <a:latin typeface="+mn-ea"/>
              </a:rPr>
              <a:t>7) </a:t>
            </a:r>
            <a:r>
              <a:rPr lang="zh-CN" altLang="en-US" dirty="0">
                <a:latin typeface="+mn-ea"/>
              </a:rPr>
              <a:t>重新编译</a:t>
            </a:r>
            <a:r>
              <a:rPr lang="en-US" altLang="zh-CN" dirty="0">
                <a:latin typeface="+mn-ea"/>
              </a:rPr>
              <a:t>package</a:t>
            </a:r>
            <a:r>
              <a:rPr lang="zh-CN" altLang="en-US" dirty="0">
                <a:latin typeface="+mn-ea"/>
              </a:rPr>
              <a:t>，确认可以编译成功</a:t>
            </a:r>
            <a:r>
              <a:rPr lang="en-US" altLang="zh-CN" dirty="0">
                <a:latin typeface="+mn-ea"/>
              </a:rPr>
              <a:t> </a:t>
            </a:r>
          </a:p>
          <a:p>
            <a:r>
              <a:rPr lang="en-US" altLang="zh-CN" sz="1200" dirty="0">
                <a:latin typeface="+mn-ea"/>
              </a:rPr>
              <a:t> </a:t>
            </a:r>
            <a:r>
              <a:rPr lang="en-US" altLang="zh-CN" sz="1200" dirty="0" smtClean="0">
                <a:latin typeface="+mn-ea"/>
              </a:rPr>
              <a:t>   </a:t>
            </a:r>
            <a:r>
              <a:rPr lang="en-US" altLang="zh-CN" sz="1400" dirty="0">
                <a:solidFill>
                  <a:srgbClr val="7030A0"/>
                </a:solidFill>
                <a:latin typeface="+mn-ea"/>
              </a:rPr>
              <a:t># make package/example/{clean,compile} V=s</a:t>
            </a:r>
            <a:endParaRPr lang="zh-CN" altLang="en-US" sz="1400" dirty="0">
              <a:solidFill>
                <a:srgbClr val="7030A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0844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" y="-4385240"/>
            <a:ext cx="12310383" cy="65608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" y="4397263"/>
            <a:ext cx="12310383" cy="6560800"/>
          </a:xfrm>
          <a:prstGeom prst="rect">
            <a:avLst/>
          </a:prstGeom>
        </p:spPr>
      </p:pic>
      <p:sp>
        <p:nvSpPr>
          <p:cNvPr id="2" name="圆角淘宝店chenying0907出品 1"/>
          <p:cNvSpPr/>
          <p:nvPr/>
        </p:nvSpPr>
        <p:spPr bwMode="auto">
          <a:xfrm>
            <a:off x="5254668" y="4856539"/>
            <a:ext cx="642942" cy="642942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3" name="圆角淘宝店chenying0907出品 2"/>
          <p:cNvSpPr/>
          <p:nvPr/>
        </p:nvSpPr>
        <p:spPr bwMode="auto">
          <a:xfrm>
            <a:off x="5040354" y="1641829"/>
            <a:ext cx="857256" cy="857256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4" name="圆角淘宝店chenying0907出品 3"/>
          <p:cNvSpPr/>
          <p:nvPr/>
        </p:nvSpPr>
        <p:spPr bwMode="auto">
          <a:xfrm>
            <a:off x="2540024" y="2213333"/>
            <a:ext cx="714380" cy="71438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5" name="圆角淘宝店chenying0907出品 4"/>
          <p:cNvSpPr/>
          <p:nvPr/>
        </p:nvSpPr>
        <p:spPr bwMode="auto">
          <a:xfrm>
            <a:off x="3254404" y="1427515"/>
            <a:ext cx="642942" cy="642942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6" name="对角圆角淘宝店chenying0907出品 5"/>
          <p:cNvSpPr/>
          <p:nvPr/>
        </p:nvSpPr>
        <p:spPr bwMode="auto">
          <a:xfrm>
            <a:off x="3611594" y="2356209"/>
            <a:ext cx="1785950" cy="1785950"/>
          </a:xfrm>
          <a:prstGeom prst="round2Diag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42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6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淘宝店chenying0907出品 6"/>
          <p:cNvSpPr/>
          <p:nvPr/>
        </p:nvSpPr>
        <p:spPr bwMode="auto">
          <a:xfrm>
            <a:off x="2968652" y="1927581"/>
            <a:ext cx="500066" cy="500066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圆角淘宝店chenying0907出品 7"/>
          <p:cNvSpPr/>
          <p:nvPr/>
        </p:nvSpPr>
        <p:spPr bwMode="auto">
          <a:xfrm>
            <a:off x="5468982" y="3784969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9" name="圆角淘宝店chenying0907出品 8"/>
          <p:cNvSpPr/>
          <p:nvPr/>
        </p:nvSpPr>
        <p:spPr bwMode="auto">
          <a:xfrm>
            <a:off x="4754602" y="4356473"/>
            <a:ext cx="428628" cy="428628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0" name="圆角淘宝店chenying0907出品 9"/>
          <p:cNvSpPr/>
          <p:nvPr/>
        </p:nvSpPr>
        <p:spPr bwMode="auto">
          <a:xfrm>
            <a:off x="2825776" y="3927845"/>
            <a:ext cx="928694" cy="928694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1" name="圆角淘宝店chenying0907出品 10"/>
          <p:cNvSpPr/>
          <p:nvPr/>
        </p:nvSpPr>
        <p:spPr bwMode="auto">
          <a:xfrm>
            <a:off x="5040354" y="4642225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2" name="淘宝店chenying0907出品 27"/>
          <p:cNvSpPr txBox="1"/>
          <p:nvPr/>
        </p:nvSpPr>
        <p:spPr>
          <a:xfrm>
            <a:off x="3574926" y="2609617"/>
            <a:ext cx="19237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000" b="1">
                <a:solidFill>
                  <a:schemeClr val="accent1"/>
                </a:solidFill>
                <a:effectLst>
                  <a:innerShdw blurRad="38100" dist="50800" dir="13500000">
                    <a:prstClr val="black">
                      <a:alpha val="6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8000" dirty="0" smtClean="0"/>
              <a:t>03</a:t>
            </a:r>
            <a:endParaRPr lang="zh-CN" altLang="en-US" sz="8000" dirty="0"/>
          </a:p>
        </p:txBody>
      </p:sp>
      <p:sp>
        <p:nvSpPr>
          <p:cNvPr id="15" name="TextBox 7"/>
          <p:cNvSpPr>
            <a:spLocks noChangeArrowheads="1"/>
          </p:cNvSpPr>
          <p:nvPr/>
        </p:nvSpPr>
        <p:spPr bwMode="auto">
          <a:xfrm>
            <a:off x="6212432" y="2720599"/>
            <a:ext cx="3555182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b="1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50000">
                      <a:schemeClr val="accent1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项目流程</a:t>
            </a:r>
            <a:endParaRPr lang="zh-CN" altLang="en-US" sz="4400" b="1" dirty="0"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17" name="Straight Connector 2"/>
          <p:cNvCxnSpPr/>
          <p:nvPr/>
        </p:nvCxnSpPr>
        <p:spPr>
          <a:xfrm>
            <a:off x="6212432" y="3512687"/>
            <a:ext cx="3555182" cy="0"/>
          </a:xfrm>
          <a:prstGeom prst="line">
            <a:avLst/>
          </a:prstGeom>
          <a:ln w="9525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2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8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8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6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4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2" grpId="1"/>
      <p:bldP spid="1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软件工程流程</a:t>
            </a:r>
            <a:endParaRPr lang="zh-CN" altLang="en-US" dirty="0"/>
          </a:p>
        </p:txBody>
      </p:sp>
      <p:grpSp>
        <p:nvGrpSpPr>
          <p:cNvPr id="112" name="淘宝店chenying0907出品 111"/>
          <p:cNvGrpSpPr/>
          <p:nvPr/>
        </p:nvGrpSpPr>
        <p:grpSpPr>
          <a:xfrm>
            <a:off x="3569967" y="1354529"/>
            <a:ext cx="2559724" cy="4402876"/>
            <a:chOff x="2734684" y="1015896"/>
            <a:chExt cx="1920043" cy="3302157"/>
          </a:xfrm>
        </p:grpSpPr>
        <p:grpSp>
          <p:nvGrpSpPr>
            <p:cNvPr id="115" name="淘宝店chenying0907出品 114"/>
            <p:cNvGrpSpPr/>
            <p:nvPr/>
          </p:nvGrpSpPr>
          <p:grpSpPr>
            <a:xfrm>
              <a:off x="2734684" y="1015896"/>
              <a:ext cx="1920043" cy="3302157"/>
              <a:chOff x="2685756" y="1069793"/>
              <a:chExt cx="1920043" cy="3302157"/>
            </a:xfrm>
          </p:grpSpPr>
          <p:grpSp>
            <p:nvGrpSpPr>
              <p:cNvPr id="118" name="淘宝店chenying0907出品 117"/>
              <p:cNvGrpSpPr/>
              <p:nvPr/>
            </p:nvGrpSpPr>
            <p:grpSpPr>
              <a:xfrm>
                <a:off x="2772798" y="1085825"/>
                <a:ext cx="1685339" cy="3286125"/>
                <a:chOff x="2772798" y="1085825"/>
                <a:chExt cx="1685339" cy="3286125"/>
              </a:xfrm>
            </p:grpSpPr>
            <p:sp>
              <p:nvSpPr>
                <p:cNvPr id="127" name="圆角淘宝店chenying0907出品 126"/>
                <p:cNvSpPr/>
                <p:nvPr/>
              </p:nvSpPr>
              <p:spPr>
                <a:xfrm>
                  <a:off x="2772798" y="1085825"/>
                  <a:ext cx="1685339" cy="3286125"/>
                </a:xfrm>
                <a:prstGeom prst="roundRect">
                  <a:avLst>
                    <a:gd name="adj" fmla="val 6990"/>
                  </a:avLst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279400" dist="63500" dir="8100000" sx="98000" sy="98000" algn="tr" rotWithShape="0">
                    <a:prstClr val="black">
                      <a:alpha val="1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8" name="淘宝店chenying0907出品 127"/>
                <p:cNvSpPr/>
                <p:nvPr/>
              </p:nvSpPr>
              <p:spPr>
                <a:xfrm>
                  <a:off x="2869346" y="2352650"/>
                  <a:ext cx="1476375" cy="62865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9" name="淘宝店chenying0907出品 128"/>
                <p:cNvSpPr/>
                <p:nvPr/>
              </p:nvSpPr>
              <p:spPr>
                <a:xfrm>
                  <a:off x="2869346" y="2209775"/>
                  <a:ext cx="1476375" cy="1428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>
                  <a:outerShdw blurRad="76200" dist="50800" dir="5400000" sx="97000" sy="97000" algn="t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0" name="淘宝店chenying0907出品 129"/>
                <p:cNvSpPr/>
                <p:nvPr/>
              </p:nvSpPr>
              <p:spPr>
                <a:xfrm rot="10800000">
                  <a:off x="2869346" y="2981300"/>
                  <a:ext cx="1476375" cy="1428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>
                  <a:outerShdw blurRad="76200" dist="50800" dir="16200000" sx="97000" sy="97000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2" name="淘宝店chenying0907出品 40"/>
                <p:cNvSpPr txBox="1"/>
                <p:nvPr/>
              </p:nvSpPr>
              <p:spPr>
                <a:xfrm>
                  <a:off x="3270619" y="2367921"/>
                  <a:ext cx="673830" cy="605935"/>
                </a:xfrm>
                <a:prstGeom prst="rect">
                  <a:avLst/>
                </a:prstGeom>
                <a:noFill/>
              </p:spPr>
              <p:txBody>
                <a:bodyPr wrap="none" lIns="68580" tIns="34290" rIns="68580" bIns="34290" rtlCol="0">
                  <a:spAutoFit/>
                </a:bodyPr>
                <a:lstStyle/>
                <a:p>
                  <a:pPr algn="ctr"/>
                  <a:r>
                    <a:rPr lang="en-US" altLang="zh-CN" sz="48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4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119" name="淘宝店chenying0907出品 118"/>
              <p:cNvGrpSpPr/>
              <p:nvPr/>
            </p:nvGrpSpPr>
            <p:grpSpPr>
              <a:xfrm flipV="1">
                <a:off x="2701713" y="1069793"/>
                <a:ext cx="1904086" cy="874883"/>
                <a:chOff x="894195" y="2095454"/>
                <a:chExt cx="4500232" cy="1850943"/>
              </a:xfrm>
            </p:grpSpPr>
            <p:sp>
              <p:nvSpPr>
                <p:cNvPr id="124" name="淘宝店chenying0907出品 123"/>
                <p:cNvSpPr/>
                <p:nvPr/>
              </p:nvSpPr>
              <p:spPr>
                <a:xfrm>
                  <a:off x="894195" y="2095454"/>
                  <a:ext cx="4394668" cy="1110829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5000">
                      <a:schemeClr val="tx1">
                        <a:lumMod val="50000"/>
                        <a:lumOff val="50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125" name="淘宝店chenying0907出品 124"/>
                <p:cNvSpPr/>
                <p:nvPr/>
              </p:nvSpPr>
              <p:spPr>
                <a:xfrm>
                  <a:off x="999759" y="2835568"/>
                  <a:ext cx="4394668" cy="1110829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5000">
                      <a:schemeClr val="tx1">
                        <a:lumMod val="50000"/>
                        <a:lumOff val="50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126" name="淘宝店chenying0907出品 125"/>
                <p:cNvSpPr/>
                <p:nvPr/>
              </p:nvSpPr>
              <p:spPr>
                <a:xfrm>
                  <a:off x="1290384" y="2581117"/>
                  <a:ext cx="3489354" cy="9531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</p:grpSp>
          <p:grpSp>
            <p:nvGrpSpPr>
              <p:cNvPr id="120" name="淘宝店chenying0907出品 119"/>
              <p:cNvGrpSpPr/>
              <p:nvPr/>
            </p:nvGrpSpPr>
            <p:grpSpPr>
              <a:xfrm flipV="1">
                <a:off x="2685756" y="3363838"/>
                <a:ext cx="1871345" cy="885094"/>
                <a:chOff x="856481" y="1960913"/>
                <a:chExt cx="4422850" cy="1872546"/>
              </a:xfrm>
            </p:grpSpPr>
            <p:sp>
              <p:nvSpPr>
                <p:cNvPr id="121" name="淘宝店chenying0907出品 120"/>
                <p:cNvSpPr/>
                <p:nvPr/>
              </p:nvSpPr>
              <p:spPr>
                <a:xfrm>
                  <a:off x="856481" y="1960913"/>
                  <a:ext cx="4394668" cy="1110829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5000">
                      <a:schemeClr val="tx1">
                        <a:lumMod val="50000"/>
                        <a:lumOff val="50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122" name="淘宝店chenying0907出品 121"/>
                <p:cNvSpPr/>
                <p:nvPr/>
              </p:nvSpPr>
              <p:spPr>
                <a:xfrm>
                  <a:off x="884663" y="2722628"/>
                  <a:ext cx="4394668" cy="1110831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5000">
                      <a:schemeClr val="tx1">
                        <a:lumMod val="50000"/>
                        <a:lumOff val="50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123" name="淘宝店chenying0907出品 122"/>
                <p:cNvSpPr/>
                <p:nvPr/>
              </p:nvSpPr>
              <p:spPr>
                <a:xfrm>
                  <a:off x="1362491" y="2421297"/>
                  <a:ext cx="3489354" cy="9531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114" name="淘宝店chenying0907出品 147"/>
            <p:cNvSpPr>
              <a:spLocks noEditPoints="1"/>
            </p:cNvSpPr>
            <p:nvPr/>
          </p:nvSpPr>
          <p:spPr bwMode="auto">
            <a:xfrm>
              <a:off x="3516880" y="3602925"/>
              <a:ext cx="181304" cy="286337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3" name="淘宝店chenying0907出品 132"/>
          <p:cNvGrpSpPr/>
          <p:nvPr/>
        </p:nvGrpSpPr>
        <p:grpSpPr>
          <a:xfrm>
            <a:off x="1133632" y="1354529"/>
            <a:ext cx="2538451" cy="4402876"/>
            <a:chOff x="850335" y="1069793"/>
            <a:chExt cx="1904086" cy="3302157"/>
          </a:xfrm>
        </p:grpSpPr>
        <p:grpSp>
          <p:nvGrpSpPr>
            <p:cNvPr id="134" name="淘宝店chenying0907出品 133"/>
            <p:cNvGrpSpPr/>
            <p:nvPr/>
          </p:nvGrpSpPr>
          <p:grpSpPr>
            <a:xfrm>
              <a:off x="895000" y="1085825"/>
              <a:ext cx="1859421" cy="3286125"/>
              <a:chOff x="895000" y="1085825"/>
              <a:chExt cx="1859421" cy="3286125"/>
            </a:xfrm>
          </p:grpSpPr>
          <p:grpSp>
            <p:nvGrpSpPr>
              <p:cNvPr id="141" name="淘宝店chenying0907出品 140"/>
              <p:cNvGrpSpPr/>
              <p:nvPr/>
            </p:nvGrpSpPr>
            <p:grpSpPr>
              <a:xfrm>
                <a:off x="971600" y="1085825"/>
                <a:ext cx="1706223" cy="3286125"/>
                <a:chOff x="971600" y="1085825"/>
                <a:chExt cx="1706223" cy="3286125"/>
              </a:xfrm>
            </p:grpSpPr>
            <p:sp>
              <p:nvSpPr>
                <p:cNvPr id="147" name="圆角淘宝店chenying0907出品 146"/>
                <p:cNvSpPr/>
                <p:nvPr/>
              </p:nvSpPr>
              <p:spPr>
                <a:xfrm>
                  <a:off x="971600" y="1085825"/>
                  <a:ext cx="1706223" cy="3286125"/>
                </a:xfrm>
                <a:prstGeom prst="roundRect">
                  <a:avLst>
                    <a:gd name="adj" fmla="val 6990"/>
                  </a:avLst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279400" dist="63500" dir="8100000" sx="98000" sy="98000" algn="tr" rotWithShape="0">
                    <a:prstClr val="black">
                      <a:alpha val="1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8" name="淘宝店chenying0907出品 147"/>
                <p:cNvSpPr/>
                <p:nvPr/>
              </p:nvSpPr>
              <p:spPr>
                <a:xfrm>
                  <a:off x="1104900" y="2352650"/>
                  <a:ext cx="1476375" cy="62865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淘宝店chenying0907出品 148"/>
                <p:cNvSpPr/>
                <p:nvPr/>
              </p:nvSpPr>
              <p:spPr>
                <a:xfrm>
                  <a:off x="1104900" y="2209775"/>
                  <a:ext cx="1476375" cy="1428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>
                  <a:outerShdw blurRad="76200" dist="50800" dir="5400000" sx="97000" sy="97000" algn="t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0" name="淘宝店chenying0907出品 149"/>
                <p:cNvSpPr/>
                <p:nvPr/>
              </p:nvSpPr>
              <p:spPr>
                <a:xfrm rot="10800000">
                  <a:off x="1104900" y="2981300"/>
                  <a:ext cx="1476375" cy="1428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>
                  <a:outerShdw blurRad="76200" dist="50800" dir="16200000" sx="97000" sy="97000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2" name="淘宝店chenying0907出品 18"/>
                <p:cNvSpPr txBox="1"/>
                <p:nvPr/>
              </p:nvSpPr>
              <p:spPr>
                <a:xfrm>
                  <a:off x="1506173" y="2367921"/>
                  <a:ext cx="673830" cy="605935"/>
                </a:xfrm>
                <a:prstGeom prst="rect">
                  <a:avLst/>
                </a:prstGeom>
                <a:noFill/>
              </p:spPr>
              <p:txBody>
                <a:bodyPr wrap="none" lIns="68580" tIns="34290" rIns="68580" bIns="34290" rtlCol="0">
                  <a:spAutoFit/>
                </a:bodyPr>
                <a:lstStyle/>
                <a:p>
                  <a:pPr algn="ctr"/>
                  <a:r>
                    <a:rPr lang="en-US" altLang="zh-CN" sz="48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4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142" name="淘宝店chenying0907出品 141"/>
              <p:cNvGrpSpPr/>
              <p:nvPr/>
            </p:nvGrpSpPr>
            <p:grpSpPr>
              <a:xfrm flipV="1">
                <a:off x="895000" y="3380859"/>
                <a:ext cx="1859421" cy="835205"/>
                <a:chOff x="837732" y="2078700"/>
                <a:chExt cx="4394668" cy="1766999"/>
              </a:xfrm>
            </p:grpSpPr>
            <p:sp>
              <p:nvSpPr>
                <p:cNvPr id="144" name="淘宝店chenying0907出品 143"/>
                <p:cNvSpPr/>
                <p:nvPr/>
              </p:nvSpPr>
              <p:spPr>
                <a:xfrm>
                  <a:off x="837732" y="2078700"/>
                  <a:ext cx="4394668" cy="1110829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5000">
                      <a:schemeClr val="tx1">
                        <a:lumMod val="50000"/>
                        <a:lumOff val="50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145" name="淘宝店chenying0907出品 144"/>
                <p:cNvSpPr/>
                <p:nvPr/>
              </p:nvSpPr>
              <p:spPr>
                <a:xfrm>
                  <a:off x="837732" y="2734869"/>
                  <a:ext cx="4394668" cy="1110830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5000">
                      <a:schemeClr val="tx1">
                        <a:lumMod val="50000"/>
                        <a:lumOff val="50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146" name="淘宝店chenying0907出品 145"/>
                <p:cNvSpPr/>
                <p:nvPr/>
              </p:nvSpPr>
              <p:spPr>
                <a:xfrm>
                  <a:off x="1290389" y="2513202"/>
                  <a:ext cx="3489354" cy="95310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</p:grpSp>
          <p:sp>
            <p:nvSpPr>
              <p:cNvPr id="143" name="淘宝店chenying0907出品 123"/>
              <p:cNvSpPr>
                <a:spLocks noEditPoints="1"/>
              </p:cNvSpPr>
              <p:nvPr/>
            </p:nvSpPr>
            <p:spPr bwMode="auto">
              <a:xfrm>
                <a:off x="1724297" y="3618331"/>
                <a:ext cx="237583" cy="264776"/>
              </a:xfrm>
              <a:custGeom>
                <a:avLst/>
                <a:gdLst>
                  <a:gd name="T0" fmla="*/ 13 w 77"/>
                  <a:gd name="T1" fmla="*/ 8 h 86"/>
                  <a:gd name="T2" fmla="*/ 38 w 77"/>
                  <a:gd name="T3" fmla="*/ 1 h 86"/>
                  <a:gd name="T4" fmla="*/ 59 w 77"/>
                  <a:gd name="T5" fmla="*/ 13 h 86"/>
                  <a:gd name="T6" fmla="*/ 66 w 77"/>
                  <a:gd name="T7" fmla="*/ 38 h 86"/>
                  <a:gd name="T8" fmla="*/ 58 w 77"/>
                  <a:gd name="T9" fmla="*/ 55 h 86"/>
                  <a:gd name="T10" fmla="*/ 64 w 77"/>
                  <a:gd name="T11" fmla="*/ 59 h 86"/>
                  <a:gd name="T12" fmla="*/ 74 w 77"/>
                  <a:gd name="T13" fmla="*/ 72 h 86"/>
                  <a:gd name="T14" fmla="*/ 73 w 77"/>
                  <a:gd name="T15" fmla="*/ 84 h 86"/>
                  <a:gd name="T16" fmla="*/ 73 w 77"/>
                  <a:gd name="T17" fmla="*/ 84 h 86"/>
                  <a:gd name="T18" fmla="*/ 62 w 77"/>
                  <a:gd name="T19" fmla="*/ 82 h 86"/>
                  <a:gd name="T20" fmla="*/ 51 w 77"/>
                  <a:gd name="T21" fmla="*/ 68 h 86"/>
                  <a:gd name="T22" fmla="*/ 49 w 77"/>
                  <a:gd name="T23" fmla="*/ 63 h 86"/>
                  <a:gd name="T24" fmla="*/ 30 w 77"/>
                  <a:gd name="T25" fmla="*/ 66 h 86"/>
                  <a:gd name="T26" fmla="*/ 8 w 77"/>
                  <a:gd name="T27" fmla="*/ 54 h 86"/>
                  <a:gd name="T28" fmla="*/ 1 w 77"/>
                  <a:gd name="T29" fmla="*/ 30 h 86"/>
                  <a:gd name="T30" fmla="*/ 13 w 77"/>
                  <a:gd name="T31" fmla="*/ 8 h 86"/>
                  <a:gd name="T32" fmla="*/ 30 w 77"/>
                  <a:gd name="T33" fmla="*/ 49 h 86"/>
                  <a:gd name="T34" fmla="*/ 38 w 77"/>
                  <a:gd name="T35" fmla="*/ 49 h 86"/>
                  <a:gd name="T36" fmla="*/ 38 w 77"/>
                  <a:gd name="T37" fmla="*/ 40 h 86"/>
                  <a:gd name="T38" fmla="*/ 47 w 77"/>
                  <a:gd name="T39" fmla="*/ 40 h 86"/>
                  <a:gd name="T40" fmla="*/ 47 w 77"/>
                  <a:gd name="T41" fmla="*/ 32 h 86"/>
                  <a:gd name="T42" fmla="*/ 38 w 77"/>
                  <a:gd name="T43" fmla="*/ 32 h 86"/>
                  <a:gd name="T44" fmla="*/ 38 w 77"/>
                  <a:gd name="T45" fmla="*/ 23 h 86"/>
                  <a:gd name="T46" fmla="*/ 30 w 77"/>
                  <a:gd name="T47" fmla="*/ 23 h 86"/>
                  <a:gd name="T48" fmla="*/ 30 w 77"/>
                  <a:gd name="T49" fmla="*/ 32 h 86"/>
                  <a:gd name="T50" fmla="*/ 21 w 77"/>
                  <a:gd name="T51" fmla="*/ 32 h 86"/>
                  <a:gd name="T52" fmla="*/ 21 w 77"/>
                  <a:gd name="T53" fmla="*/ 40 h 86"/>
                  <a:gd name="T54" fmla="*/ 30 w 77"/>
                  <a:gd name="T55" fmla="*/ 40 h 86"/>
                  <a:gd name="T56" fmla="*/ 30 w 77"/>
                  <a:gd name="T57" fmla="*/ 49 h 86"/>
                  <a:gd name="T58" fmla="*/ 18 w 77"/>
                  <a:gd name="T59" fmla="*/ 36 h 86"/>
                  <a:gd name="T60" fmla="*/ 43 w 77"/>
                  <a:gd name="T61" fmla="*/ 19 h 86"/>
                  <a:gd name="T62" fmla="*/ 18 w 77"/>
                  <a:gd name="T63" fmla="*/ 36 h 86"/>
                  <a:gd name="T64" fmla="*/ 36 w 77"/>
                  <a:gd name="T65" fmla="*/ 12 h 86"/>
                  <a:gd name="T66" fmla="*/ 20 w 77"/>
                  <a:gd name="T67" fmla="*/ 16 h 86"/>
                  <a:gd name="T68" fmla="*/ 12 w 77"/>
                  <a:gd name="T69" fmla="*/ 31 h 86"/>
                  <a:gd name="T70" fmla="*/ 16 w 77"/>
                  <a:gd name="T71" fmla="*/ 47 h 86"/>
                  <a:gd name="T72" fmla="*/ 31 w 77"/>
                  <a:gd name="T73" fmla="*/ 55 h 86"/>
                  <a:gd name="T74" fmla="*/ 47 w 77"/>
                  <a:gd name="T75" fmla="*/ 51 h 86"/>
                  <a:gd name="T76" fmla="*/ 55 w 77"/>
                  <a:gd name="T77" fmla="*/ 36 h 86"/>
                  <a:gd name="T78" fmla="*/ 51 w 77"/>
                  <a:gd name="T79" fmla="*/ 20 h 86"/>
                  <a:gd name="T80" fmla="*/ 36 w 77"/>
                  <a:gd name="T81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7" h="86">
                    <a:moveTo>
                      <a:pt x="13" y="8"/>
                    </a:moveTo>
                    <a:cubicBezTo>
                      <a:pt x="20" y="2"/>
                      <a:pt x="29" y="0"/>
                      <a:pt x="38" y="1"/>
                    </a:cubicBezTo>
                    <a:cubicBezTo>
                      <a:pt x="46" y="2"/>
                      <a:pt x="54" y="6"/>
                      <a:pt x="59" y="13"/>
                    </a:cubicBezTo>
                    <a:cubicBezTo>
                      <a:pt x="65" y="21"/>
                      <a:pt x="67" y="29"/>
                      <a:pt x="66" y="38"/>
                    </a:cubicBezTo>
                    <a:cubicBezTo>
                      <a:pt x="65" y="44"/>
                      <a:pt x="63" y="50"/>
                      <a:pt x="58" y="55"/>
                    </a:cubicBezTo>
                    <a:cubicBezTo>
                      <a:pt x="60" y="56"/>
                      <a:pt x="62" y="57"/>
                      <a:pt x="64" y="59"/>
                    </a:cubicBezTo>
                    <a:cubicBezTo>
                      <a:pt x="74" y="72"/>
                      <a:pt x="74" y="72"/>
                      <a:pt x="74" y="72"/>
                    </a:cubicBezTo>
                    <a:cubicBezTo>
                      <a:pt x="77" y="76"/>
                      <a:pt x="76" y="81"/>
                      <a:pt x="73" y="84"/>
                    </a:cubicBezTo>
                    <a:cubicBezTo>
                      <a:pt x="73" y="84"/>
                      <a:pt x="73" y="84"/>
                      <a:pt x="73" y="84"/>
                    </a:cubicBezTo>
                    <a:cubicBezTo>
                      <a:pt x="69" y="86"/>
                      <a:pt x="64" y="86"/>
                      <a:pt x="62" y="82"/>
                    </a:cubicBezTo>
                    <a:cubicBezTo>
                      <a:pt x="51" y="68"/>
                      <a:pt x="51" y="68"/>
                      <a:pt x="51" y="68"/>
                    </a:cubicBezTo>
                    <a:cubicBezTo>
                      <a:pt x="50" y="67"/>
                      <a:pt x="49" y="65"/>
                      <a:pt x="49" y="63"/>
                    </a:cubicBezTo>
                    <a:cubicBezTo>
                      <a:pt x="43" y="66"/>
                      <a:pt x="36" y="67"/>
                      <a:pt x="30" y="66"/>
                    </a:cubicBezTo>
                    <a:cubicBezTo>
                      <a:pt x="21" y="65"/>
                      <a:pt x="13" y="61"/>
                      <a:pt x="8" y="54"/>
                    </a:cubicBezTo>
                    <a:cubicBezTo>
                      <a:pt x="2" y="47"/>
                      <a:pt x="0" y="38"/>
                      <a:pt x="1" y="30"/>
                    </a:cubicBezTo>
                    <a:cubicBezTo>
                      <a:pt x="2" y="21"/>
                      <a:pt x="6" y="13"/>
                      <a:pt x="13" y="8"/>
                    </a:cubicBezTo>
                    <a:close/>
                    <a:moveTo>
                      <a:pt x="30" y="49"/>
                    </a:moveTo>
                    <a:cubicBezTo>
                      <a:pt x="38" y="49"/>
                      <a:pt x="38" y="49"/>
                      <a:pt x="38" y="49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30" y="40"/>
                      <a:pt x="30" y="40"/>
                      <a:pt x="30" y="40"/>
                    </a:cubicBezTo>
                    <a:cubicBezTo>
                      <a:pt x="30" y="49"/>
                      <a:pt x="30" y="49"/>
                      <a:pt x="30" y="49"/>
                    </a:cubicBezTo>
                    <a:close/>
                    <a:moveTo>
                      <a:pt x="18" y="36"/>
                    </a:moveTo>
                    <a:cubicBezTo>
                      <a:pt x="22" y="26"/>
                      <a:pt x="31" y="21"/>
                      <a:pt x="43" y="19"/>
                    </a:cubicBezTo>
                    <a:cubicBezTo>
                      <a:pt x="31" y="11"/>
                      <a:pt x="16" y="22"/>
                      <a:pt x="18" y="36"/>
                    </a:cubicBezTo>
                    <a:close/>
                    <a:moveTo>
                      <a:pt x="36" y="12"/>
                    </a:moveTo>
                    <a:cubicBezTo>
                      <a:pt x="31" y="11"/>
                      <a:pt x="25" y="13"/>
                      <a:pt x="20" y="16"/>
                    </a:cubicBezTo>
                    <a:cubicBezTo>
                      <a:pt x="15" y="20"/>
                      <a:pt x="13" y="25"/>
                      <a:pt x="12" y="31"/>
                    </a:cubicBezTo>
                    <a:cubicBezTo>
                      <a:pt x="11" y="37"/>
                      <a:pt x="13" y="42"/>
                      <a:pt x="16" y="47"/>
                    </a:cubicBezTo>
                    <a:cubicBezTo>
                      <a:pt x="20" y="52"/>
                      <a:pt x="25" y="55"/>
                      <a:pt x="31" y="55"/>
                    </a:cubicBezTo>
                    <a:cubicBezTo>
                      <a:pt x="36" y="56"/>
                      <a:pt x="42" y="55"/>
                      <a:pt x="47" y="51"/>
                    </a:cubicBezTo>
                    <a:cubicBezTo>
                      <a:pt x="52" y="47"/>
                      <a:pt x="55" y="42"/>
                      <a:pt x="55" y="36"/>
                    </a:cubicBezTo>
                    <a:cubicBezTo>
                      <a:pt x="56" y="31"/>
                      <a:pt x="54" y="25"/>
                      <a:pt x="51" y="20"/>
                    </a:cubicBezTo>
                    <a:cubicBezTo>
                      <a:pt x="47" y="15"/>
                      <a:pt x="42" y="13"/>
                      <a:pt x="36" y="12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35" name="淘宝店chenying0907出品 134"/>
            <p:cNvGrpSpPr/>
            <p:nvPr/>
          </p:nvGrpSpPr>
          <p:grpSpPr>
            <a:xfrm flipV="1">
              <a:off x="850335" y="1069793"/>
              <a:ext cx="1859421" cy="835205"/>
              <a:chOff x="837732" y="2078700"/>
              <a:chExt cx="4394668" cy="1766999"/>
            </a:xfrm>
          </p:grpSpPr>
          <p:sp>
            <p:nvSpPr>
              <p:cNvPr id="138" name="淘宝店chenying0907出品 137"/>
              <p:cNvSpPr/>
              <p:nvPr/>
            </p:nvSpPr>
            <p:spPr>
              <a:xfrm>
                <a:off x="837732" y="2078700"/>
                <a:ext cx="4394668" cy="1110829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9" name="淘宝店chenying0907出品 138"/>
              <p:cNvSpPr/>
              <p:nvPr/>
            </p:nvSpPr>
            <p:spPr>
              <a:xfrm>
                <a:off x="837732" y="2734869"/>
                <a:ext cx="4394668" cy="1110830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0" name="淘宝店chenying0907出品 139"/>
              <p:cNvSpPr/>
              <p:nvPr/>
            </p:nvSpPr>
            <p:spPr>
              <a:xfrm>
                <a:off x="1290389" y="2513202"/>
                <a:ext cx="3489354" cy="9531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153" name="淘宝店chenying0907出品 152"/>
          <p:cNvGrpSpPr/>
          <p:nvPr/>
        </p:nvGrpSpPr>
        <p:grpSpPr>
          <a:xfrm>
            <a:off x="6009748" y="1354529"/>
            <a:ext cx="2542230" cy="4381500"/>
            <a:chOff x="4463204" y="1085825"/>
            <a:chExt cx="1906921" cy="3286125"/>
          </a:xfrm>
        </p:grpSpPr>
        <p:grpSp>
          <p:nvGrpSpPr>
            <p:cNvPr id="154" name="淘宝店chenying0907出品 153"/>
            <p:cNvGrpSpPr/>
            <p:nvPr/>
          </p:nvGrpSpPr>
          <p:grpSpPr>
            <a:xfrm>
              <a:off x="4510704" y="1085825"/>
              <a:ext cx="1859421" cy="3286125"/>
              <a:chOff x="4458137" y="1085825"/>
              <a:chExt cx="1859421" cy="3286125"/>
            </a:xfrm>
          </p:grpSpPr>
          <p:grpSp>
            <p:nvGrpSpPr>
              <p:cNvPr id="160" name="淘宝店chenying0907出品 159"/>
              <p:cNvGrpSpPr/>
              <p:nvPr/>
            </p:nvGrpSpPr>
            <p:grpSpPr>
              <a:xfrm>
                <a:off x="4489744" y="1085825"/>
                <a:ext cx="1701208" cy="3286125"/>
                <a:chOff x="4489744" y="1085825"/>
                <a:chExt cx="1701208" cy="3286125"/>
              </a:xfrm>
            </p:grpSpPr>
            <p:sp>
              <p:nvSpPr>
                <p:cNvPr id="167" name="圆角淘宝店chenying0907出品 166"/>
                <p:cNvSpPr/>
                <p:nvPr/>
              </p:nvSpPr>
              <p:spPr>
                <a:xfrm>
                  <a:off x="4489744" y="1085825"/>
                  <a:ext cx="1701208" cy="3286125"/>
                </a:xfrm>
                <a:prstGeom prst="roundRect">
                  <a:avLst>
                    <a:gd name="adj" fmla="val 6990"/>
                  </a:avLst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279400" dist="63500" dir="8100000" sx="98000" sy="98000" algn="tr" rotWithShape="0">
                    <a:prstClr val="black">
                      <a:alpha val="1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8" name="淘宝店chenying0907出品 167"/>
                <p:cNvSpPr/>
                <p:nvPr/>
              </p:nvSpPr>
              <p:spPr>
                <a:xfrm>
                  <a:off x="4649660" y="2352650"/>
                  <a:ext cx="1476375" cy="62865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9" name="淘宝店chenying0907出品 168"/>
                <p:cNvSpPr/>
                <p:nvPr/>
              </p:nvSpPr>
              <p:spPr>
                <a:xfrm>
                  <a:off x="4649660" y="2209775"/>
                  <a:ext cx="1476375" cy="1428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>
                  <a:outerShdw blurRad="76200" dist="50800" dir="5400000" sx="97000" sy="97000" algn="t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0" name="淘宝店chenying0907出品 169"/>
                <p:cNvSpPr/>
                <p:nvPr/>
              </p:nvSpPr>
              <p:spPr>
                <a:xfrm rot="10800000">
                  <a:off x="4649660" y="2981300"/>
                  <a:ext cx="1476375" cy="1428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>
                  <a:outerShdw blurRad="76200" dist="50800" dir="16200000" sx="97000" sy="97000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2" name="淘宝店chenying0907出品 57"/>
                <p:cNvSpPr txBox="1"/>
                <p:nvPr/>
              </p:nvSpPr>
              <p:spPr>
                <a:xfrm>
                  <a:off x="5050933" y="2367921"/>
                  <a:ext cx="673830" cy="605935"/>
                </a:xfrm>
                <a:prstGeom prst="rect">
                  <a:avLst/>
                </a:prstGeom>
                <a:noFill/>
              </p:spPr>
              <p:txBody>
                <a:bodyPr wrap="none" lIns="68580" tIns="34290" rIns="68580" bIns="34290" rtlCol="0">
                  <a:spAutoFit/>
                </a:bodyPr>
                <a:lstStyle/>
                <a:p>
                  <a:pPr algn="ctr"/>
                  <a:r>
                    <a:rPr lang="en-US" altLang="zh-CN" sz="48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4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161" name="淘宝店chenying0907出品 160"/>
              <p:cNvGrpSpPr/>
              <p:nvPr/>
            </p:nvGrpSpPr>
            <p:grpSpPr>
              <a:xfrm flipV="1">
                <a:off x="4458137" y="1117390"/>
                <a:ext cx="1859421" cy="835205"/>
                <a:chOff x="837732" y="2078700"/>
                <a:chExt cx="4394668" cy="1766999"/>
              </a:xfrm>
            </p:grpSpPr>
            <p:sp>
              <p:nvSpPr>
                <p:cNvPr id="164" name="淘宝店chenying0907出品 163"/>
                <p:cNvSpPr/>
                <p:nvPr/>
              </p:nvSpPr>
              <p:spPr>
                <a:xfrm>
                  <a:off x="837732" y="2078700"/>
                  <a:ext cx="4394668" cy="1110829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5000">
                      <a:schemeClr val="tx1">
                        <a:lumMod val="50000"/>
                        <a:lumOff val="50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165" name="淘宝店chenying0907出品 164"/>
                <p:cNvSpPr/>
                <p:nvPr/>
              </p:nvSpPr>
              <p:spPr>
                <a:xfrm>
                  <a:off x="837732" y="2734869"/>
                  <a:ext cx="4394668" cy="1110830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5000">
                      <a:schemeClr val="tx1">
                        <a:lumMod val="50000"/>
                        <a:lumOff val="50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166" name="淘宝店chenying0907出品 165"/>
                <p:cNvSpPr/>
                <p:nvPr/>
              </p:nvSpPr>
              <p:spPr>
                <a:xfrm>
                  <a:off x="1290389" y="2513202"/>
                  <a:ext cx="3489354" cy="95310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155" name="淘宝店chenying0907出品 154"/>
            <p:cNvGrpSpPr/>
            <p:nvPr/>
          </p:nvGrpSpPr>
          <p:grpSpPr>
            <a:xfrm flipV="1">
              <a:off x="4463204" y="3358053"/>
              <a:ext cx="1859421" cy="835205"/>
              <a:chOff x="837732" y="2078700"/>
              <a:chExt cx="4394668" cy="1766999"/>
            </a:xfrm>
          </p:grpSpPr>
          <p:sp>
            <p:nvSpPr>
              <p:cNvPr id="157" name="淘宝店chenying0907出品 156"/>
              <p:cNvSpPr/>
              <p:nvPr/>
            </p:nvSpPr>
            <p:spPr>
              <a:xfrm>
                <a:off x="837732" y="2078700"/>
                <a:ext cx="4394668" cy="1110829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8" name="淘宝店chenying0907出品 157"/>
              <p:cNvSpPr/>
              <p:nvPr/>
            </p:nvSpPr>
            <p:spPr>
              <a:xfrm>
                <a:off x="837732" y="2734869"/>
                <a:ext cx="4394668" cy="1110830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9" name="淘宝店chenying0907出品 158"/>
              <p:cNvSpPr/>
              <p:nvPr/>
            </p:nvSpPr>
            <p:spPr>
              <a:xfrm>
                <a:off x="1290389" y="2513202"/>
                <a:ext cx="3489354" cy="9531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56" name="淘宝店chenying0907出品 203"/>
            <p:cNvSpPr>
              <a:spLocks noEditPoints="1"/>
            </p:cNvSpPr>
            <p:nvPr/>
          </p:nvSpPr>
          <p:spPr bwMode="auto">
            <a:xfrm>
              <a:off x="5277188" y="3672945"/>
              <a:ext cx="221318" cy="216317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3" name="淘宝店chenying0907出品 172"/>
          <p:cNvGrpSpPr/>
          <p:nvPr/>
        </p:nvGrpSpPr>
        <p:grpSpPr>
          <a:xfrm>
            <a:off x="8415599" y="1354529"/>
            <a:ext cx="2478905" cy="4381500"/>
            <a:chOff x="6238452" y="1085825"/>
            <a:chExt cx="1859421" cy="3286125"/>
          </a:xfrm>
        </p:grpSpPr>
        <p:sp>
          <p:nvSpPr>
            <p:cNvPr id="174" name="圆角淘宝店chenying0907出品 173"/>
            <p:cNvSpPr/>
            <p:nvPr/>
          </p:nvSpPr>
          <p:spPr>
            <a:xfrm>
              <a:off x="6317559" y="1085825"/>
              <a:ext cx="1638818" cy="3286125"/>
            </a:xfrm>
            <a:prstGeom prst="roundRect">
              <a:avLst>
                <a:gd name="adj" fmla="val 6990"/>
              </a:avLst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279400" dist="63500" dir="8100000" sx="98000" sy="98000" algn="tr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淘宝店chenying0907出品 174"/>
            <p:cNvSpPr/>
            <p:nvPr/>
          </p:nvSpPr>
          <p:spPr>
            <a:xfrm>
              <a:off x="6429975" y="2352650"/>
              <a:ext cx="1476375" cy="6286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淘宝店chenying0907出品 175"/>
            <p:cNvSpPr/>
            <p:nvPr/>
          </p:nvSpPr>
          <p:spPr>
            <a:xfrm>
              <a:off x="6429975" y="2209775"/>
              <a:ext cx="1476375" cy="1428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76200" dist="50800" dir="5400000" sx="97000" sy="97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淘宝店chenying0907出品 176"/>
            <p:cNvSpPr/>
            <p:nvPr/>
          </p:nvSpPr>
          <p:spPr>
            <a:xfrm rot="10800000">
              <a:off x="6429975" y="2981300"/>
              <a:ext cx="1476375" cy="1428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76200" dist="50800" dir="16200000" sx="97000" sy="97000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8" name="淘宝店chenying0907出品 177"/>
            <p:cNvGrpSpPr/>
            <p:nvPr/>
          </p:nvGrpSpPr>
          <p:grpSpPr>
            <a:xfrm flipV="1">
              <a:off x="6238452" y="1117390"/>
              <a:ext cx="1859421" cy="835205"/>
              <a:chOff x="837732" y="2078700"/>
              <a:chExt cx="4394668" cy="1766999"/>
            </a:xfrm>
          </p:grpSpPr>
          <p:sp>
            <p:nvSpPr>
              <p:cNvPr id="188" name="淘宝店chenying0907出品 187"/>
              <p:cNvSpPr/>
              <p:nvPr/>
            </p:nvSpPr>
            <p:spPr>
              <a:xfrm>
                <a:off x="837732" y="2078700"/>
                <a:ext cx="4394668" cy="1110829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89" name="淘宝店chenying0907出品 188"/>
              <p:cNvSpPr/>
              <p:nvPr/>
            </p:nvSpPr>
            <p:spPr>
              <a:xfrm>
                <a:off x="837732" y="2734869"/>
                <a:ext cx="4394668" cy="1110830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90" name="淘宝店chenying0907出品 189"/>
              <p:cNvSpPr/>
              <p:nvPr/>
            </p:nvSpPr>
            <p:spPr>
              <a:xfrm>
                <a:off x="1290389" y="2513202"/>
                <a:ext cx="3489354" cy="9531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182" name="淘宝店chenying0907出品 181"/>
            <p:cNvGrpSpPr/>
            <p:nvPr/>
          </p:nvGrpSpPr>
          <p:grpSpPr>
            <a:xfrm flipV="1">
              <a:off x="6238452" y="3358053"/>
              <a:ext cx="1859421" cy="835205"/>
              <a:chOff x="837732" y="2078700"/>
              <a:chExt cx="4394668" cy="1766999"/>
            </a:xfrm>
          </p:grpSpPr>
          <p:sp>
            <p:nvSpPr>
              <p:cNvPr id="185" name="淘宝店chenying0907出品 184"/>
              <p:cNvSpPr/>
              <p:nvPr/>
            </p:nvSpPr>
            <p:spPr>
              <a:xfrm>
                <a:off x="837732" y="2078700"/>
                <a:ext cx="4394668" cy="1110829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86" name="淘宝店chenying0907出品 185"/>
              <p:cNvSpPr/>
              <p:nvPr/>
            </p:nvSpPr>
            <p:spPr>
              <a:xfrm>
                <a:off x="837732" y="2734869"/>
                <a:ext cx="4394668" cy="1110830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50000"/>
                      <a:lumOff val="5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87" name="淘宝店chenying0907出品 186"/>
              <p:cNvSpPr/>
              <p:nvPr/>
            </p:nvSpPr>
            <p:spPr>
              <a:xfrm>
                <a:off x="1290389" y="2513202"/>
                <a:ext cx="3489354" cy="9531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83" name="淘宝店chenying0907出品 74"/>
            <p:cNvSpPr txBox="1"/>
            <p:nvPr/>
          </p:nvSpPr>
          <p:spPr>
            <a:xfrm>
              <a:off x="6831247" y="2367921"/>
              <a:ext cx="673830" cy="605935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4" name="淘宝店chenying0907出品 142"/>
            <p:cNvSpPr>
              <a:spLocks noEditPoints="1"/>
            </p:cNvSpPr>
            <p:nvPr/>
          </p:nvSpPr>
          <p:spPr bwMode="auto">
            <a:xfrm>
              <a:off x="7016242" y="3618331"/>
              <a:ext cx="303842" cy="291339"/>
            </a:xfrm>
            <a:custGeom>
              <a:avLst/>
              <a:gdLst>
                <a:gd name="T0" fmla="*/ 68 w 113"/>
                <a:gd name="T1" fmla="*/ 54 h 108"/>
                <a:gd name="T2" fmla="*/ 45 w 113"/>
                <a:gd name="T3" fmla="*/ 54 h 108"/>
                <a:gd name="T4" fmla="*/ 48 w 113"/>
                <a:gd name="T5" fmla="*/ 32 h 108"/>
                <a:gd name="T6" fmla="*/ 0 w 113"/>
                <a:gd name="T7" fmla="*/ 54 h 108"/>
                <a:gd name="T8" fmla="*/ 17 w 113"/>
                <a:gd name="T9" fmla="*/ 93 h 108"/>
                <a:gd name="T10" fmla="*/ 62 w 113"/>
                <a:gd name="T11" fmla="*/ 78 h 108"/>
                <a:gd name="T12" fmla="*/ 38 w 113"/>
                <a:gd name="T13" fmla="*/ 84 h 108"/>
                <a:gd name="T14" fmla="*/ 26 w 113"/>
                <a:gd name="T15" fmla="*/ 73 h 108"/>
                <a:gd name="T16" fmla="*/ 57 w 113"/>
                <a:gd name="T17" fmla="*/ 76 h 108"/>
                <a:gd name="T18" fmla="*/ 79 w 113"/>
                <a:gd name="T19" fmla="*/ 82 h 108"/>
                <a:gd name="T20" fmla="*/ 64 w 113"/>
                <a:gd name="T21" fmla="*/ 89 h 108"/>
                <a:gd name="T22" fmla="*/ 52 w 113"/>
                <a:gd name="T23" fmla="*/ 89 h 108"/>
                <a:gd name="T24" fmla="*/ 80 w 113"/>
                <a:gd name="T25" fmla="*/ 105 h 108"/>
                <a:gd name="T26" fmla="*/ 86 w 113"/>
                <a:gd name="T27" fmla="*/ 73 h 108"/>
                <a:gd name="T28" fmla="*/ 113 w 113"/>
                <a:gd name="T29" fmla="*/ 54 h 108"/>
                <a:gd name="T30" fmla="*/ 70 w 113"/>
                <a:gd name="T31" fmla="*/ 32 h 108"/>
                <a:gd name="T32" fmla="*/ 76 w 113"/>
                <a:gd name="T33" fmla="*/ 23 h 108"/>
                <a:gd name="T34" fmla="*/ 88 w 113"/>
                <a:gd name="T35" fmla="*/ 33 h 108"/>
                <a:gd name="T36" fmla="*/ 96 w 113"/>
                <a:gd name="T37" fmla="*/ 14 h 108"/>
                <a:gd name="T38" fmla="*/ 63 w 113"/>
                <a:gd name="T39" fmla="*/ 20 h 108"/>
                <a:gd name="T40" fmla="*/ 33 w 113"/>
                <a:gd name="T41" fmla="*/ 3 h 108"/>
                <a:gd name="T42" fmla="*/ 26 w 113"/>
                <a:gd name="T43" fmla="*/ 29 h 108"/>
                <a:gd name="T44" fmla="*/ 34 w 113"/>
                <a:gd name="T45" fmla="*/ 25 h 108"/>
                <a:gd name="T46" fmla="*/ 49 w 113"/>
                <a:gd name="T47" fmla="*/ 18 h 108"/>
                <a:gd name="T48" fmla="*/ 48 w 113"/>
                <a:gd name="T49" fmla="*/ 32 h 108"/>
                <a:gd name="T50" fmla="*/ 92 w 113"/>
                <a:gd name="T51" fmla="*/ 45 h 108"/>
                <a:gd name="T52" fmla="*/ 92 w 113"/>
                <a:gd name="T53" fmla="*/ 62 h 108"/>
                <a:gd name="T54" fmla="*/ 77 w 113"/>
                <a:gd name="T55" fmla="*/ 44 h 108"/>
                <a:gd name="T56" fmla="*/ 75 w 113"/>
                <a:gd name="T57" fmla="*/ 66 h 108"/>
                <a:gd name="T58" fmla="*/ 65 w 113"/>
                <a:gd name="T59" fmla="*/ 41 h 108"/>
                <a:gd name="T60" fmla="*/ 51 w 113"/>
                <a:gd name="T61" fmla="*/ 41 h 108"/>
                <a:gd name="T62" fmla="*/ 47 w 113"/>
                <a:gd name="T63" fmla="*/ 44 h 108"/>
                <a:gd name="T64" fmla="*/ 57 w 113"/>
                <a:gd name="T65" fmla="*/ 67 h 108"/>
                <a:gd name="T66" fmla="*/ 22 w 113"/>
                <a:gd name="T67" fmla="*/ 62 h 108"/>
                <a:gd name="T68" fmla="*/ 9 w 113"/>
                <a:gd name="T69" fmla="*/ 54 h 108"/>
                <a:gd name="T70" fmla="*/ 37 w 113"/>
                <a:gd name="T71" fmla="*/ 42 h 108"/>
                <a:gd name="T72" fmla="*/ 64 w 113"/>
                <a:gd name="T73" fmla="*/ 50 h 108"/>
                <a:gd name="T74" fmla="*/ 64 w 113"/>
                <a:gd name="T75" fmla="*/ 50 h 108"/>
                <a:gd name="T76" fmla="*/ 50 w 113"/>
                <a:gd name="T77" fmla="*/ 53 h 108"/>
                <a:gd name="T78" fmla="*/ 49 w 113"/>
                <a:gd name="T79" fmla="*/ 57 h 108"/>
                <a:gd name="T80" fmla="*/ 51 w 113"/>
                <a:gd name="T81" fmla="*/ 52 h 108"/>
                <a:gd name="T82" fmla="*/ 56 w 113"/>
                <a:gd name="T83" fmla="*/ 45 h 108"/>
                <a:gd name="T84" fmla="*/ 58 w 113"/>
                <a:gd name="T85" fmla="*/ 45 h 108"/>
                <a:gd name="T86" fmla="*/ 60 w 113"/>
                <a:gd name="T87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108">
                  <a:moveTo>
                    <a:pt x="57" y="42"/>
                  </a:moveTo>
                  <a:cubicBezTo>
                    <a:pt x="63" y="42"/>
                    <a:pt x="68" y="47"/>
                    <a:pt x="68" y="54"/>
                  </a:cubicBezTo>
                  <a:cubicBezTo>
                    <a:pt x="68" y="60"/>
                    <a:pt x="63" y="65"/>
                    <a:pt x="57" y="65"/>
                  </a:cubicBezTo>
                  <a:cubicBezTo>
                    <a:pt x="50" y="65"/>
                    <a:pt x="45" y="60"/>
                    <a:pt x="45" y="54"/>
                  </a:cubicBezTo>
                  <a:cubicBezTo>
                    <a:pt x="45" y="47"/>
                    <a:pt x="50" y="42"/>
                    <a:pt x="57" y="42"/>
                  </a:cubicBezTo>
                  <a:close/>
                  <a:moveTo>
                    <a:pt x="48" y="32"/>
                  </a:moveTo>
                  <a:cubicBezTo>
                    <a:pt x="36" y="32"/>
                    <a:pt x="26" y="34"/>
                    <a:pt x="19" y="37"/>
                  </a:cubicBezTo>
                  <a:cubicBezTo>
                    <a:pt x="7" y="41"/>
                    <a:pt x="0" y="47"/>
                    <a:pt x="0" y="54"/>
                  </a:cubicBezTo>
                  <a:cubicBezTo>
                    <a:pt x="0" y="60"/>
                    <a:pt x="7" y="66"/>
                    <a:pt x="17" y="70"/>
                  </a:cubicBezTo>
                  <a:cubicBezTo>
                    <a:pt x="13" y="80"/>
                    <a:pt x="12" y="89"/>
                    <a:pt x="17" y="93"/>
                  </a:cubicBezTo>
                  <a:cubicBezTo>
                    <a:pt x="22" y="98"/>
                    <a:pt x="31" y="98"/>
                    <a:pt x="42" y="92"/>
                  </a:cubicBezTo>
                  <a:cubicBezTo>
                    <a:pt x="48" y="89"/>
                    <a:pt x="55" y="84"/>
                    <a:pt x="62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4" y="81"/>
                    <a:pt x="41" y="83"/>
                    <a:pt x="38" y="84"/>
                  </a:cubicBezTo>
                  <a:cubicBezTo>
                    <a:pt x="31" y="88"/>
                    <a:pt x="25" y="89"/>
                    <a:pt x="23" y="87"/>
                  </a:cubicBezTo>
                  <a:cubicBezTo>
                    <a:pt x="21" y="85"/>
                    <a:pt x="23" y="80"/>
                    <a:pt x="26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35" y="75"/>
                    <a:pt x="45" y="76"/>
                    <a:pt x="57" y="76"/>
                  </a:cubicBezTo>
                  <a:cubicBezTo>
                    <a:pt x="64" y="76"/>
                    <a:pt x="71" y="75"/>
                    <a:pt x="77" y="74"/>
                  </a:cubicBezTo>
                  <a:cubicBezTo>
                    <a:pt x="78" y="77"/>
                    <a:pt x="78" y="80"/>
                    <a:pt x="79" y="82"/>
                  </a:cubicBezTo>
                  <a:cubicBezTo>
                    <a:pt x="79" y="90"/>
                    <a:pt x="79" y="95"/>
                    <a:pt x="76" y="96"/>
                  </a:cubicBezTo>
                  <a:cubicBezTo>
                    <a:pt x="74" y="98"/>
                    <a:pt x="69" y="95"/>
                    <a:pt x="64" y="89"/>
                  </a:cubicBezTo>
                  <a:cubicBezTo>
                    <a:pt x="62" y="88"/>
                    <a:pt x="61" y="86"/>
                    <a:pt x="60" y="84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54" y="91"/>
                    <a:pt x="56" y="93"/>
                    <a:pt x="57" y="95"/>
                  </a:cubicBezTo>
                  <a:cubicBezTo>
                    <a:pt x="65" y="104"/>
                    <a:pt x="74" y="108"/>
                    <a:pt x="80" y="105"/>
                  </a:cubicBezTo>
                  <a:cubicBezTo>
                    <a:pt x="86" y="102"/>
                    <a:pt x="89" y="93"/>
                    <a:pt x="88" y="81"/>
                  </a:cubicBezTo>
                  <a:cubicBezTo>
                    <a:pt x="87" y="79"/>
                    <a:pt x="87" y="76"/>
                    <a:pt x="86" y="73"/>
                  </a:cubicBezTo>
                  <a:cubicBezTo>
                    <a:pt x="89" y="72"/>
                    <a:pt x="92" y="71"/>
                    <a:pt x="95" y="70"/>
                  </a:cubicBezTo>
                  <a:cubicBezTo>
                    <a:pt x="106" y="67"/>
                    <a:pt x="113" y="61"/>
                    <a:pt x="113" y="54"/>
                  </a:cubicBezTo>
                  <a:cubicBezTo>
                    <a:pt x="113" y="47"/>
                    <a:pt x="106" y="41"/>
                    <a:pt x="95" y="37"/>
                  </a:cubicBezTo>
                  <a:cubicBezTo>
                    <a:pt x="88" y="35"/>
                    <a:pt x="80" y="33"/>
                    <a:pt x="70" y="32"/>
                  </a:cubicBezTo>
                  <a:cubicBezTo>
                    <a:pt x="69" y="31"/>
                    <a:pt x="69" y="29"/>
                    <a:pt x="68" y="28"/>
                  </a:cubicBezTo>
                  <a:cubicBezTo>
                    <a:pt x="70" y="26"/>
                    <a:pt x="73" y="24"/>
                    <a:pt x="76" y="23"/>
                  </a:cubicBezTo>
                  <a:cubicBezTo>
                    <a:pt x="83" y="20"/>
                    <a:pt x="88" y="18"/>
                    <a:pt x="90" y="20"/>
                  </a:cubicBezTo>
                  <a:cubicBezTo>
                    <a:pt x="92" y="22"/>
                    <a:pt x="91" y="27"/>
                    <a:pt x="88" y="33"/>
                  </a:cubicBezTo>
                  <a:cubicBezTo>
                    <a:pt x="97" y="35"/>
                    <a:pt x="97" y="35"/>
                    <a:pt x="97" y="35"/>
                  </a:cubicBezTo>
                  <a:cubicBezTo>
                    <a:pt x="101" y="26"/>
                    <a:pt x="101" y="18"/>
                    <a:pt x="96" y="14"/>
                  </a:cubicBezTo>
                  <a:cubicBezTo>
                    <a:pt x="91" y="9"/>
                    <a:pt x="82" y="10"/>
                    <a:pt x="72" y="15"/>
                  </a:cubicBezTo>
                  <a:cubicBezTo>
                    <a:pt x="69" y="16"/>
                    <a:pt x="66" y="18"/>
                    <a:pt x="63" y="20"/>
                  </a:cubicBezTo>
                  <a:cubicBezTo>
                    <a:pt x="60" y="17"/>
                    <a:pt x="58" y="15"/>
                    <a:pt x="56" y="12"/>
                  </a:cubicBezTo>
                  <a:cubicBezTo>
                    <a:pt x="48" y="4"/>
                    <a:pt x="39" y="0"/>
                    <a:pt x="33" y="3"/>
                  </a:cubicBezTo>
                  <a:cubicBezTo>
                    <a:pt x="27" y="6"/>
                    <a:pt x="24" y="14"/>
                    <a:pt x="26" y="26"/>
                  </a:cubicBezTo>
                  <a:cubicBezTo>
                    <a:pt x="26" y="27"/>
                    <a:pt x="26" y="28"/>
                    <a:pt x="2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7"/>
                    <a:pt x="35" y="26"/>
                    <a:pt x="34" y="25"/>
                  </a:cubicBezTo>
                  <a:cubicBezTo>
                    <a:pt x="34" y="17"/>
                    <a:pt x="34" y="12"/>
                    <a:pt x="37" y="11"/>
                  </a:cubicBezTo>
                  <a:cubicBezTo>
                    <a:pt x="39" y="10"/>
                    <a:pt x="44" y="13"/>
                    <a:pt x="49" y="18"/>
                  </a:cubicBezTo>
                  <a:cubicBezTo>
                    <a:pt x="51" y="20"/>
                    <a:pt x="53" y="23"/>
                    <a:pt x="55" y="25"/>
                  </a:cubicBezTo>
                  <a:cubicBezTo>
                    <a:pt x="53" y="27"/>
                    <a:pt x="50" y="30"/>
                    <a:pt x="48" y="32"/>
                  </a:cubicBezTo>
                  <a:close/>
                  <a:moveTo>
                    <a:pt x="75" y="42"/>
                  </a:moveTo>
                  <a:cubicBezTo>
                    <a:pt x="82" y="43"/>
                    <a:pt x="87" y="44"/>
                    <a:pt x="92" y="45"/>
                  </a:cubicBezTo>
                  <a:cubicBezTo>
                    <a:pt x="99" y="48"/>
                    <a:pt x="104" y="51"/>
                    <a:pt x="104" y="54"/>
                  </a:cubicBezTo>
                  <a:cubicBezTo>
                    <a:pt x="104" y="56"/>
                    <a:pt x="99" y="59"/>
                    <a:pt x="92" y="62"/>
                  </a:cubicBezTo>
                  <a:cubicBezTo>
                    <a:pt x="89" y="63"/>
                    <a:pt x="87" y="63"/>
                    <a:pt x="84" y="64"/>
                  </a:cubicBezTo>
                  <a:cubicBezTo>
                    <a:pt x="82" y="58"/>
                    <a:pt x="80" y="51"/>
                    <a:pt x="77" y="44"/>
                  </a:cubicBezTo>
                  <a:cubicBezTo>
                    <a:pt x="76" y="44"/>
                    <a:pt x="76" y="43"/>
                    <a:pt x="75" y="42"/>
                  </a:cubicBezTo>
                  <a:close/>
                  <a:moveTo>
                    <a:pt x="75" y="66"/>
                  </a:moveTo>
                  <a:cubicBezTo>
                    <a:pt x="73" y="60"/>
                    <a:pt x="71" y="54"/>
                    <a:pt x="69" y="48"/>
                  </a:cubicBezTo>
                  <a:cubicBezTo>
                    <a:pt x="67" y="46"/>
                    <a:pt x="66" y="43"/>
                    <a:pt x="65" y="41"/>
                  </a:cubicBezTo>
                  <a:cubicBezTo>
                    <a:pt x="62" y="41"/>
                    <a:pt x="59" y="41"/>
                    <a:pt x="57" y="41"/>
                  </a:cubicBezTo>
                  <a:cubicBezTo>
                    <a:pt x="55" y="41"/>
                    <a:pt x="53" y="41"/>
                    <a:pt x="51" y="41"/>
                  </a:cubicBezTo>
                  <a:cubicBezTo>
                    <a:pt x="50" y="42"/>
                    <a:pt x="49" y="43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1" y="51"/>
                    <a:pt x="35" y="58"/>
                    <a:pt x="31" y="64"/>
                  </a:cubicBezTo>
                  <a:cubicBezTo>
                    <a:pt x="38" y="66"/>
                    <a:pt x="47" y="67"/>
                    <a:pt x="57" y="67"/>
                  </a:cubicBezTo>
                  <a:cubicBezTo>
                    <a:pt x="63" y="67"/>
                    <a:pt x="69" y="66"/>
                    <a:pt x="75" y="66"/>
                  </a:cubicBezTo>
                  <a:close/>
                  <a:moveTo>
                    <a:pt x="22" y="62"/>
                  </a:moveTo>
                  <a:cubicBezTo>
                    <a:pt x="22" y="62"/>
                    <a:pt x="22" y="62"/>
                    <a:pt x="22" y="62"/>
                  </a:cubicBezTo>
                  <a:cubicBezTo>
                    <a:pt x="14" y="59"/>
                    <a:pt x="9" y="56"/>
                    <a:pt x="9" y="54"/>
                  </a:cubicBezTo>
                  <a:cubicBezTo>
                    <a:pt x="9" y="51"/>
                    <a:pt x="14" y="48"/>
                    <a:pt x="22" y="45"/>
                  </a:cubicBezTo>
                  <a:cubicBezTo>
                    <a:pt x="26" y="44"/>
                    <a:pt x="31" y="43"/>
                    <a:pt x="37" y="42"/>
                  </a:cubicBezTo>
                  <a:cubicBezTo>
                    <a:pt x="31" y="49"/>
                    <a:pt x="26" y="56"/>
                    <a:pt x="22" y="62"/>
                  </a:cubicBezTo>
                  <a:close/>
                  <a:moveTo>
                    <a:pt x="64" y="50"/>
                  </a:moveTo>
                  <a:cubicBezTo>
                    <a:pt x="63" y="55"/>
                    <a:pt x="61" y="59"/>
                    <a:pt x="57" y="62"/>
                  </a:cubicBezTo>
                  <a:cubicBezTo>
                    <a:pt x="63" y="62"/>
                    <a:pt x="66" y="55"/>
                    <a:pt x="64" y="50"/>
                  </a:cubicBezTo>
                  <a:close/>
                  <a:moveTo>
                    <a:pt x="49" y="57"/>
                  </a:moveTo>
                  <a:cubicBezTo>
                    <a:pt x="49" y="55"/>
                    <a:pt x="50" y="54"/>
                    <a:pt x="50" y="53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4"/>
                    <a:pt x="48" y="55"/>
                    <a:pt x="49" y="57"/>
                  </a:cubicBezTo>
                  <a:close/>
                  <a:moveTo>
                    <a:pt x="49" y="50"/>
                  </a:moveTo>
                  <a:cubicBezTo>
                    <a:pt x="51" y="52"/>
                    <a:pt x="51" y="52"/>
                    <a:pt x="51" y="52"/>
                  </a:cubicBezTo>
                  <a:cubicBezTo>
                    <a:pt x="53" y="50"/>
                    <a:pt x="55" y="49"/>
                    <a:pt x="57" y="47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3" y="45"/>
                    <a:pt x="50" y="47"/>
                    <a:pt x="49" y="50"/>
                  </a:cubicBezTo>
                  <a:close/>
                  <a:moveTo>
                    <a:pt x="58" y="45"/>
                  </a:moveTo>
                  <a:cubicBezTo>
                    <a:pt x="58" y="47"/>
                    <a:pt x="58" y="47"/>
                    <a:pt x="58" y="47"/>
                  </a:cubicBezTo>
                  <a:cubicBezTo>
                    <a:pt x="59" y="46"/>
                    <a:pt x="59" y="46"/>
                    <a:pt x="60" y="46"/>
                  </a:cubicBezTo>
                  <a:cubicBezTo>
                    <a:pt x="59" y="45"/>
                    <a:pt x="58" y="45"/>
                    <a:pt x="58" y="45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1" name="淘宝店chenying0907出品 190"/>
          <p:cNvGrpSpPr/>
          <p:nvPr/>
        </p:nvGrpSpPr>
        <p:grpSpPr>
          <a:xfrm>
            <a:off x="3159783" y="1970873"/>
            <a:ext cx="905513" cy="203200"/>
            <a:chOff x="2819400" y="387818"/>
            <a:chExt cx="1384660" cy="310682"/>
          </a:xfrm>
        </p:grpSpPr>
        <p:sp>
          <p:nvSpPr>
            <p:cNvPr id="192" name="淘宝店chenying0907出品 191"/>
            <p:cNvSpPr/>
            <p:nvPr/>
          </p:nvSpPr>
          <p:spPr>
            <a:xfrm>
              <a:off x="2819400" y="393700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淘宝店chenying0907出品 192"/>
            <p:cNvSpPr/>
            <p:nvPr/>
          </p:nvSpPr>
          <p:spPr>
            <a:xfrm>
              <a:off x="3899260" y="387818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圆角淘宝店chenying0907出品 193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25000">
                  <a:srgbClr val="FBFBFB"/>
                </a:gs>
                <a:gs pos="37000">
                  <a:srgbClr val="F8F8F8"/>
                </a:gs>
                <a:gs pos="89000">
                  <a:schemeClr val="bg1">
                    <a:lumMod val="85000"/>
                  </a:schemeClr>
                </a:gs>
                <a:gs pos="78000">
                  <a:srgbClr val="E7E7E7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88900" sx="101000" sy="101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圆角淘宝店chenying0907出品 194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9000">
                  <a:schemeClr val="tx1">
                    <a:alpha val="2000"/>
                  </a:schemeClr>
                </a:gs>
                <a:gs pos="100000">
                  <a:schemeClr val="tx1">
                    <a:alpha val="13000"/>
                  </a:schemeClr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淘宝店chenying0907出品 195"/>
          <p:cNvGrpSpPr/>
          <p:nvPr/>
        </p:nvGrpSpPr>
        <p:grpSpPr>
          <a:xfrm>
            <a:off x="3159783" y="4971239"/>
            <a:ext cx="905513" cy="203200"/>
            <a:chOff x="2819400" y="387818"/>
            <a:chExt cx="1384660" cy="310682"/>
          </a:xfrm>
        </p:grpSpPr>
        <p:sp>
          <p:nvSpPr>
            <p:cNvPr id="197" name="淘宝店chenying0907出品 196"/>
            <p:cNvSpPr/>
            <p:nvPr/>
          </p:nvSpPr>
          <p:spPr>
            <a:xfrm>
              <a:off x="2819400" y="393700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淘宝店chenying0907出品 197"/>
            <p:cNvSpPr/>
            <p:nvPr/>
          </p:nvSpPr>
          <p:spPr>
            <a:xfrm>
              <a:off x="3899260" y="387818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圆角淘宝店chenying0907出品 198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25000">
                  <a:srgbClr val="FBFBFB"/>
                </a:gs>
                <a:gs pos="37000">
                  <a:srgbClr val="F8F8F8"/>
                </a:gs>
                <a:gs pos="89000">
                  <a:schemeClr val="bg1">
                    <a:lumMod val="85000"/>
                  </a:schemeClr>
                </a:gs>
                <a:gs pos="78000">
                  <a:srgbClr val="E7E7E7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88900" sx="101000" sy="101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圆角淘宝店chenying0907出品 199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9000">
                  <a:schemeClr val="tx1">
                    <a:alpha val="2000"/>
                  </a:schemeClr>
                </a:gs>
                <a:gs pos="100000">
                  <a:schemeClr val="tx1">
                    <a:alpha val="13000"/>
                  </a:schemeClr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1" name="淘宝店chenying0907出品 200"/>
          <p:cNvGrpSpPr/>
          <p:nvPr/>
        </p:nvGrpSpPr>
        <p:grpSpPr>
          <a:xfrm>
            <a:off x="5560734" y="1970873"/>
            <a:ext cx="905513" cy="203200"/>
            <a:chOff x="2819400" y="387818"/>
            <a:chExt cx="1384660" cy="310682"/>
          </a:xfrm>
        </p:grpSpPr>
        <p:sp>
          <p:nvSpPr>
            <p:cNvPr id="202" name="淘宝店chenying0907出品 201"/>
            <p:cNvSpPr/>
            <p:nvPr/>
          </p:nvSpPr>
          <p:spPr>
            <a:xfrm>
              <a:off x="2819400" y="393700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淘宝店chenying0907出品 202"/>
            <p:cNvSpPr/>
            <p:nvPr/>
          </p:nvSpPr>
          <p:spPr>
            <a:xfrm>
              <a:off x="3899260" y="387818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圆角淘宝店chenying0907出品 203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25000">
                  <a:srgbClr val="FBFBFB"/>
                </a:gs>
                <a:gs pos="37000">
                  <a:srgbClr val="F8F8F8"/>
                </a:gs>
                <a:gs pos="89000">
                  <a:schemeClr val="bg1">
                    <a:lumMod val="85000"/>
                  </a:schemeClr>
                </a:gs>
                <a:gs pos="78000">
                  <a:srgbClr val="E7E7E7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88900" sx="101000" sy="101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圆角淘宝店chenying0907出品 204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9000">
                  <a:schemeClr val="tx1">
                    <a:alpha val="2000"/>
                  </a:schemeClr>
                </a:gs>
                <a:gs pos="100000">
                  <a:schemeClr val="tx1">
                    <a:alpha val="13000"/>
                  </a:schemeClr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6" name="淘宝店chenying0907出品 205"/>
          <p:cNvGrpSpPr/>
          <p:nvPr/>
        </p:nvGrpSpPr>
        <p:grpSpPr>
          <a:xfrm>
            <a:off x="5560734" y="4971239"/>
            <a:ext cx="905513" cy="203200"/>
            <a:chOff x="2819400" y="387818"/>
            <a:chExt cx="1384660" cy="310682"/>
          </a:xfrm>
        </p:grpSpPr>
        <p:sp>
          <p:nvSpPr>
            <p:cNvPr id="207" name="淘宝店chenying0907出品 206"/>
            <p:cNvSpPr/>
            <p:nvPr/>
          </p:nvSpPr>
          <p:spPr>
            <a:xfrm>
              <a:off x="2819400" y="393700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淘宝店chenying0907出品 207"/>
            <p:cNvSpPr/>
            <p:nvPr/>
          </p:nvSpPr>
          <p:spPr>
            <a:xfrm>
              <a:off x="3899260" y="387818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圆角淘宝店chenying0907出品 208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25000">
                  <a:srgbClr val="FBFBFB"/>
                </a:gs>
                <a:gs pos="37000">
                  <a:srgbClr val="F8F8F8"/>
                </a:gs>
                <a:gs pos="89000">
                  <a:schemeClr val="bg1">
                    <a:lumMod val="85000"/>
                  </a:schemeClr>
                </a:gs>
                <a:gs pos="78000">
                  <a:srgbClr val="E7E7E7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88900" sx="101000" sy="101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圆角淘宝店chenying0907出品 209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9000">
                  <a:schemeClr val="tx1">
                    <a:alpha val="2000"/>
                  </a:schemeClr>
                </a:gs>
                <a:gs pos="100000">
                  <a:schemeClr val="tx1">
                    <a:alpha val="13000"/>
                  </a:schemeClr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1" name="淘宝店chenying0907出品 210"/>
          <p:cNvGrpSpPr/>
          <p:nvPr/>
        </p:nvGrpSpPr>
        <p:grpSpPr>
          <a:xfrm>
            <a:off x="7923590" y="1970873"/>
            <a:ext cx="905513" cy="203200"/>
            <a:chOff x="2819400" y="387818"/>
            <a:chExt cx="1384660" cy="310682"/>
          </a:xfrm>
        </p:grpSpPr>
        <p:sp>
          <p:nvSpPr>
            <p:cNvPr id="212" name="淘宝店chenying0907出品 211"/>
            <p:cNvSpPr/>
            <p:nvPr/>
          </p:nvSpPr>
          <p:spPr>
            <a:xfrm>
              <a:off x="2819400" y="393700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淘宝店chenying0907出品 212"/>
            <p:cNvSpPr/>
            <p:nvPr/>
          </p:nvSpPr>
          <p:spPr>
            <a:xfrm>
              <a:off x="3899260" y="387818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圆角淘宝店chenying0907出品 213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25000">
                  <a:srgbClr val="FBFBFB"/>
                </a:gs>
                <a:gs pos="37000">
                  <a:srgbClr val="F8F8F8"/>
                </a:gs>
                <a:gs pos="89000">
                  <a:schemeClr val="bg1">
                    <a:lumMod val="85000"/>
                  </a:schemeClr>
                </a:gs>
                <a:gs pos="78000">
                  <a:srgbClr val="E7E7E7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88900" sx="101000" sy="101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圆角淘宝店chenying0907出品 214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9000">
                  <a:schemeClr val="tx1">
                    <a:alpha val="2000"/>
                  </a:schemeClr>
                </a:gs>
                <a:gs pos="100000">
                  <a:schemeClr val="tx1">
                    <a:alpha val="13000"/>
                  </a:schemeClr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淘宝店chenying0907出品 215"/>
          <p:cNvGrpSpPr/>
          <p:nvPr/>
        </p:nvGrpSpPr>
        <p:grpSpPr>
          <a:xfrm>
            <a:off x="7923590" y="4971239"/>
            <a:ext cx="905513" cy="203200"/>
            <a:chOff x="2819400" y="387818"/>
            <a:chExt cx="1384660" cy="310682"/>
          </a:xfrm>
        </p:grpSpPr>
        <p:sp>
          <p:nvSpPr>
            <p:cNvPr id="217" name="淘宝店chenying0907出品 216"/>
            <p:cNvSpPr/>
            <p:nvPr/>
          </p:nvSpPr>
          <p:spPr>
            <a:xfrm>
              <a:off x="2819400" y="393700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淘宝店chenying0907出品 217"/>
            <p:cNvSpPr/>
            <p:nvPr/>
          </p:nvSpPr>
          <p:spPr>
            <a:xfrm>
              <a:off x="3899260" y="387818"/>
              <a:ext cx="304800" cy="3048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圆角淘宝店chenying0907出品 218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25000">
                  <a:srgbClr val="FBFBFB"/>
                </a:gs>
                <a:gs pos="37000">
                  <a:srgbClr val="F8F8F8"/>
                </a:gs>
                <a:gs pos="89000">
                  <a:schemeClr val="bg1">
                    <a:lumMod val="85000"/>
                  </a:schemeClr>
                </a:gs>
                <a:gs pos="78000">
                  <a:srgbClr val="E7E7E7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88900" sx="101000" sy="101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圆角淘宝店chenying0907出品 219"/>
            <p:cNvSpPr/>
            <p:nvPr/>
          </p:nvSpPr>
          <p:spPr>
            <a:xfrm>
              <a:off x="2883260" y="466379"/>
              <a:ext cx="1256939" cy="15944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9000">
                  <a:schemeClr val="tx1">
                    <a:alpha val="2000"/>
                  </a:schemeClr>
                </a:gs>
                <a:gs pos="100000">
                  <a:schemeClr val="tx1">
                    <a:alpha val="13000"/>
                  </a:schemeClr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2" name="淘宝店chenying0907出品 221"/>
          <p:cNvSpPr/>
          <p:nvPr/>
        </p:nvSpPr>
        <p:spPr>
          <a:xfrm>
            <a:off x="1926481" y="1721250"/>
            <a:ext cx="1066935" cy="369320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 algn="ctr"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需求确认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sp>
        <p:nvSpPr>
          <p:cNvPr id="224" name="淘宝店chenying0907出品 223"/>
          <p:cNvSpPr/>
          <p:nvPr/>
        </p:nvSpPr>
        <p:spPr>
          <a:xfrm>
            <a:off x="4355930" y="1712902"/>
            <a:ext cx="1066935" cy="369320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 algn="ctr"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系统设计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sp>
        <p:nvSpPr>
          <p:cNvPr id="226" name="淘宝店chenying0907出品 225"/>
          <p:cNvSpPr/>
          <p:nvPr/>
        </p:nvSpPr>
        <p:spPr>
          <a:xfrm>
            <a:off x="6776298" y="1729968"/>
            <a:ext cx="1066935" cy="369320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 algn="r"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详细设计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sp>
        <p:nvSpPr>
          <p:cNvPr id="228" name="淘宝店chenying0907出品 227"/>
          <p:cNvSpPr/>
          <p:nvPr/>
        </p:nvSpPr>
        <p:spPr>
          <a:xfrm>
            <a:off x="9200671" y="1721250"/>
            <a:ext cx="1066935" cy="369320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 algn="r"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测试验收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766" y="2211391"/>
            <a:ext cx="621017" cy="79249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212" y="2236152"/>
            <a:ext cx="573166" cy="78810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6173" y="2227055"/>
            <a:ext cx="589204" cy="81341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06219" y="2216348"/>
            <a:ext cx="611072" cy="80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4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/>
      <p:bldP spid="224" grpId="0"/>
      <p:bldP spid="226" grpId="0"/>
      <p:bldP spid="2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" y="-4385240"/>
            <a:ext cx="12310383" cy="65608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" y="4397263"/>
            <a:ext cx="12310383" cy="6560800"/>
          </a:xfrm>
          <a:prstGeom prst="rect">
            <a:avLst/>
          </a:prstGeom>
        </p:spPr>
      </p:pic>
      <p:sp>
        <p:nvSpPr>
          <p:cNvPr id="2" name="圆角淘宝店chenying0907出品 1"/>
          <p:cNvSpPr/>
          <p:nvPr/>
        </p:nvSpPr>
        <p:spPr bwMode="auto">
          <a:xfrm>
            <a:off x="5254668" y="4856539"/>
            <a:ext cx="642942" cy="642942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3" name="圆角淘宝店chenying0907出品 2"/>
          <p:cNvSpPr/>
          <p:nvPr/>
        </p:nvSpPr>
        <p:spPr bwMode="auto">
          <a:xfrm>
            <a:off x="5040354" y="1641829"/>
            <a:ext cx="857256" cy="857256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4" name="圆角淘宝店chenying0907出品 3"/>
          <p:cNvSpPr/>
          <p:nvPr/>
        </p:nvSpPr>
        <p:spPr bwMode="auto">
          <a:xfrm>
            <a:off x="2540024" y="2213333"/>
            <a:ext cx="714380" cy="71438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5" name="圆角淘宝店chenying0907出品 4"/>
          <p:cNvSpPr/>
          <p:nvPr/>
        </p:nvSpPr>
        <p:spPr bwMode="auto">
          <a:xfrm>
            <a:off x="3254404" y="1427515"/>
            <a:ext cx="642942" cy="642942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6" name="对角圆角淘宝店chenying0907出品 5"/>
          <p:cNvSpPr/>
          <p:nvPr/>
        </p:nvSpPr>
        <p:spPr bwMode="auto">
          <a:xfrm>
            <a:off x="3611594" y="2356209"/>
            <a:ext cx="1785950" cy="1785950"/>
          </a:xfrm>
          <a:prstGeom prst="round2Diag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42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6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淘宝店chenying0907出品 6"/>
          <p:cNvSpPr/>
          <p:nvPr/>
        </p:nvSpPr>
        <p:spPr bwMode="auto">
          <a:xfrm>
            <a:off x="2968652" y="1927581"/>
            <a:ext cx="500066" cy="500066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圆角淘宝店chenying0907出品 7"/>
          <p:cNvSpPr/>
          <p:nvPr/>
        </p:nvSpPr>
        <p:spPr bwMode="auto">
          <a:xfrm>
            <a:off x="5468982" y="3784969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9" name="圆角淘宝店chenying0907出品 8"/>
          <p:cNvSpPr/>
          <p:nvPr/>
        </p:nvSpPr>
        <p:spPr bwMode="auto">
          <a:xfrm>
            <a:off x="4754602" y="4356473"/>
            <a:ext cx="428628" cy="428628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0" name="圆角淘宝店chenying0907出品 9"/>
          <p:cNvSpPr/>
          <p:nvPr/>
        </p:nvSpPr>
        <p:spPr bwMode="auto">
          <a:xfrm>
            <a:off x="2825776" y="3927845"/>
            <a:ext cx="928694" cy="928694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1" name="圆角淘宝店chenying0907出品 10"/>
          <p:cNvSpPr/>
          <p:nvPr/>
        </p:nvSpPr>
        <p:spPr bwMode="auto">
          <a:xfrm>
            <a:off x="5040354" y="4642225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2" name="淘宝店chenying0907出品 27"/>
          <p:cNvSpPr txBox="1"/>
          <p:nvPr/>
        </p:nvSpPr>
        <p:spPr>
          <a:xfrm>
            <a:off x="3574926" y="2609617"/>
            <a:ext cx="19237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000" b="1">
                <a:solidFill>
                  <a:schemeClr val="accent1"/>
                </a:solidFill>
                <a:effectLst>
                  <a:innerShdw blurRad="38100" dist="50800" dir="13500000">
                    <a:prstClr val="black">
                      <a:alpha val="6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8000" dirty="0"/>
              <a:t>01</a:t>
            </a:r>
            <a:endParaRPr lang="zh-CN" altLang="en-US" sz="8000" dirty="0"/>
          </a:p>
        </p:txBody>
      </p:sp>
      <p:sp>
        <p:nvSpPr>
          <p:cNvPr id="15" name="TextBox 7"/>
          <p:cNvSpPr>
            <a:spLocks noChangeArrowheads="1"/>
          </p:cNvSpPr>
          <p:nvPr/>
        </p:nvSpPr>
        <p:spPr bwMode="auto">
          <a:xfrm>
            <a:off x="6212432" y="2720599"/>
            <a:ext cx="4995342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50000">
                      <a:schemeClr val="accent1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Openwrt</a:t>
            </a:r>
            <a:r>
              <a:rPr lang="zh-CN" altLang="en-US" sz="4400" b="1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50000">
                      <a:schemeClr val="accent1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系统概述</a:t>
            </a:r>
            <a:endParaRPr lang="zh-CN" altLang="en-US" sz="4400" b="1" dirty="0"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17" name="Straight Connector 2"/>
          <p:cNvCxnSpPr/>
          <p:nvPr/>
        </p:nvCxnSpPr>
        <p:spPr>
          <a:xfrm flipV="1">
            <a:off x="6212432" y="3501008"/>
            <a:ext cx="4851326" cy="11679"/>
          </a:xfrm>
          <a:prstGeom prst="line">
            <a:avLst/>
          </a:prstGeom>
          <a:ln w="9525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18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8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8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6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4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2" grpId="1"/>
      <p:bldP spid="1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5"/>
          <p:cNvSpPr txBox="1">
            <a:spLocks/>
          </p:cNvSpPr>
          <p:nvPr/>
        </p:nvSpPr>
        <p:spPr>
          <a:xfrm>
            <a:off x="609521" y="44624"/>
            <a:ext cx="10971372" cy="634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spcBef>
                <a:spcPct val="0"/>
              </a:spcBef>
              <a:buNone/>
              <a:defRPr sz="32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需求列表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614011"/>
              </p:ext>
            </p:extLst>
          </p:nvPr>
        </p:nvGraphicFramePr>
        <p:xfrm>
          <a:off x="694606" y="652776"/>
          <a:ext cx="10729192" cy="6065520"/>
        </p:xfrm>
        <a:graphic>
          <a:graphicData uri="http://schemas.openxmlformats.org/drawingml/2006/table">
            <a:tbl>
              <a:tblPr/>
              <a:tblGrid>
                <a:gridCol w="851350"/>
                <a:gridCol w="948850"/>
                <a:gridCol w="7577909"/>
                <a:gridCol w="1351083"/>
              </a:tblGrid>
              <a:tr h="25908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Category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Req #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Title/Description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Compliance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</a:tr>
              <a:tr h="182880">
                <a:tc rowSpan="6"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Generic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AAA00001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shall support OpenWRT based architecture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54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AAA00002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shall have a boot up time of less than 60 seconds (Kernel,FW loading,) and another 10 seconds to bringup all the router services including internet services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SHOULD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AAA00003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must support the lighttpd web server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AAA00004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Vendor shall implement WEB GUI to control the router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AAA00005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The router must have a LED to indicate the network status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AAA00006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The router must have a web page to show the network topology 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SHOULD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WAN</a:t>
                      </a:r>
                    </a:p>
                    <a:p>
                      <a:pPr algn="l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Interface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AAA01001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Supports 802.3, 10/100/1000 Ethernet PHY rates.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AAA01002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 for IPv4 static/dynamic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AAA01003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 for IPv4 PPPoE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SHOULD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AAA01004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Supports for MTU up to 2000 byte.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AAA01005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b-NO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MTU default setting = 1500 byte.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AAA01006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Supports the following duplex states; full, half and auto-negotiation.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AAA01007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Supports device configuration of DNS servers.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AAA01008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Default DNS configuration MUST be Service Provider’s DNS provided through DHCP.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rowSpan="7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LAN</a:t>
                      </a:r>
                    </a:p>
                    <a:p>
                      <a:pPr algn="l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Interface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AAA02001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Supports 802.3, 10/100/1000 Ethernet PHY rates.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AAA02002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4 Gigabit Ethernet (10/100/1000) ports, auto MDI/MDIX.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AAA02003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Supports LAN DHCP server mode.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AAA02004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Default subscriber LAN IP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configuration:</a:t>
                      </a:r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192.168.1.x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; Subnet mask: 255.255.255.0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AAA02005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DHCP Server supports configuration of Starting IP Address and Ending IP Address.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AAA02006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Supports for IP address reservation from DHCP IP address pool or static pool to specific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client</a:t>
                      </a:r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devices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AAA02007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Supports DNS address resolution.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rowSpan="9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WiFi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AAA03001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Shall support all the possible wifi channels in 2.4 Ghz (1-13) or 5G Ghz (36-165)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AAA03002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shall have default channel selection mode as AUTO mode, If device is in Auto mode then automatic selected channel should be visible in GUI.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AAA03003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shall support Dynamic frequency selection (DFS)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AAA03004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Shall support Wifi 20Mhz, 40Mhz, 80Mhz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AAA03005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shall have compatibility to support 11 a/b/g/n/ac clients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AAA03006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Shall support a minimum of 4 SSID per radio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AAA03007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shall support all the special characters for configuring the SSID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AAA03008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shall support hidden ssid feature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AAA03009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Device GUI shall have a toggle switch to enable/diable wifi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MUST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06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淘宝店chenying0907出品 46"/>
          <p:cNvSpPr/>
          <p:nvPr/>
        </p:nvSpPr>
        <p:spPr>
          <a:xfrm rot="2700000">
            <a:off x="4574713" y="2094132"/>
            <a:ext cx="3093962" cy="3093559"/>
          </a:xfrm>
          <a:custGeom>
            <a:avLst/>
            <a:gdLst>
              <a:gd name="connsiteX0" fmla="*/ 1102132 w 2204265"/>
              <a:gd name="connsiteY0" fmla="*/ 321083 h 2204265"/>
              <a:gd name="connsiteX1" fmla="*/ 311557 w 2204265"/>
              <a:gd name="connsiteY1" fmla="*/ 1111658 h 2204265"/>
              <a:gd name="connsiteX2" fmla="*/ 1102132 w 2204265"/>
              <a:gd name="connsiteY2" fmla="*/ 1902233 h 2204265"/>
              <a:gd name="connsiteX3" fmla="*/ 1892707 w 2204265"/>
              <a:gd name="connsiteY3" fmla="*/ 1111658 h 2204265"/>
              <a:gd name="connsiteX4" fmla="*/ 1102132 w 2204265"/>
              <a:gd name="connsiteY4" fmla="*/ 321083 h 2204265"/>
              <a:gd name="connsiteX5" fmla="*/ 977042 w 2204265"/>
              <a:gd name="connsiteY5" fmla="*/ 0 h 2204265"/>
              <a:gd name="connsiteX6" fmla="*/ 1227224 w 2204265"/>
              <a:gd name="connsiteY6" fmla="*/ 0 h 2204265"/>
              <a:gd name="connsiteX7" fmla="*/ 1276006 w 2204265"/>
              <a:gd name="connsiteY7" fmla="*/ 227584 h 2204265"/>
              <a:gd name="connsiteX8" fmla="*/ 1287791 w 2204265"/>
              <a:gd name="connsiteY8" fmla="*/ 229382 h 2204265"/>
              <a:gd name="connsiteX9" fmla="*/ 1387705 w 2204265"/>
              <a:gd name="connsiteY9" fmla="*/ 259057 h 2204265"/>
              <a:gd name="connsiteX10" fmla="*/ 1544868 w 2204265"/>
              <a:gd name="connsiteY10" fmla="*/ 85113 h 2204265"/>
              <a:gd name="connsiteX11" fmla="*/ 1761531 w 2204265"/>
              <a:gd name="connsiteY11" fmla="*/ 210203 h 2204265"/>
              <a:gd name="connsiteX12" fmla="*/ 1691902 w 2204265"/>
              <a:gd name="connsiteY12" fmla="*/ 425756 h 2204265"/>
              <a:gd name="connsiteX13" fmla="*/ 1705003 w 2204265"/>
              <a:gd name="connsiteY13" fmla="*/ 435309 h 2204265"/>
              <a:gd name="connsiteX14" fmla="*/ 1774668 w 2204265"/>
              <a:gd name="connsiteY14" fmla="*/ 502325 h 2204265"/>
              <a:gd name="connsiteX15" fmla="*/ 1782142 w 2204265"/>
              <a:gd name="connsiteY15" fmla="*/ 511190 h 2204265"/>
              <a:gd name="connsiteX16" fmla="*/ 1994063 w 2204265"/>
              <a:gd name="connsiteY16" fmla="*/ 442735 h 2204265"/>
              <a:gd name="connsiteX17" fmla="*/ 2119154 w 2204265"/>
              <a:gd name="connsiteY17" fmla="*/ 659399 h 2204265"/>
              <a:gd name="connsiteX18" fmla="*/ 1961265 w 2204265"/>
              <a:gd name="connsiteY18" fmla="*/ 802053 h 2204265"/>
              <a:gd name="connsiteX19" fmla="*/ 1974042 w 2204265"/>
              <a:gd name="connsiteY19" fmla="*/ 833752 h 2204265"/>
              <a:gd name="connsiteX20" fmla="*/ 1999140 w 2204265"/>
              <a:gd name="connsiteY20" fmla="*/ 933073 h 2204265"/>
              <a:gd name="connsiteX21" fmla="*/ 2204265 w 2204265"/>
              <a:gd name="connsiteY21" fmla="*/ 977042 h 2204265"/>
              <a:gd name="connsiteX22" fmla="*/ 2204265 w 2204265"/>
              <a:gd name="connsiteY22" fmla="*/ 1227224 h 2204265"/>
              <a:gd name="connsiteX23" fmla="*/ 2012137 w 2204265"/>
              <a:gd name="connsiteY23" fmla="*/ 1268406 h 2204265"/>
              <a:gd name="connsiteX24" fmla="*/ 2004638 w 2204265"/>
              <a:gd name="connsiteY24" fmla="*/ 1317545 h 2204265"/>
              <a:gd name="connsiteX25" fmla="*/ 1985237 w 2204265"/>
              <a:gd name="connsiteY25" fmla="*/ 1394985 h 2204265"/>
              <a:gd name="connsiteX26" fmla="*/ 1977636 w 2204265"/>
              <a:gd name="connsiteY26" fmla="*/ 1417004 h 2204265"/>
              <a:gd name="connsiteX27" fmla="*/ 2119154 w 2204265"/>
              <a:gd name="connsiteY27" fmla="*/ 1544868 h 2204265"/>
              <a:gd name="connsiteX28" fmla="*/ 1994063 w 2204265"/>
              <a:gd name="connsiteY28" fmla="*/ 1761531 h 2204265"/>
              <a:gd name="connsiteX29" fmla="*/ 1820151 w 2204265"/>
              <a:gd name="connsiteY29" fmla="*/ 1705353 h 2204265"/>
              <a:gd name="connsiteX30" fmla="*/ 1798711 w 2204265"/>
              <a:gd name="connsiteY30" fmla="*/ 1734758 h 2204265"/>
              <a:gd name="connsiteX31" fmla="*/ 1731696 w 2204265"/>
              <a:gd name="connsiteY31" fmla="*/ 1804423 h 2204265"/>
              <a:gd name="connsiteX32" fmla="*/ 1706998 w 2204265"/>
              <a:gd name="connsiteY32" fmla="*/ 1825242 h 2204265"/>
              <a:gd name="connsiteX33" fmla="*/ 1761531 w 2204265"/>
              <a:gd name="connsiteY33" fmla="*/ 1994062 h 2204265"/>
              <a:gd name="connsiteX34" fmla="*/ 1544868 w 2204265"/>
              <a:gd name="connsiteY34" fmla="*/ 2119153 h 2204265"/>
              <a:gd name="connsiteX35" fmla="*/ 1429863 w 2204265"/>
              <a:gd name="connsiteY35" fmla="*/ 1991868 h 2204265"/>
              <a:gd name="connsiteX36" fmla="*/ 1400268 w 2204265"/>
              <a:gd name="connsiteY36" fmla="*/ 2003797 h 2204265"/>
              <a:gd name="connsiteX37" fmla="*/ 1262745 w 2204265"/>
              <a:gd name="connsiteY37" fmla="*/ 2038549 h 2204265"/>
              <a:gd name="connsiteX38" fmla="*/ 1227224 w 2204265"/>
              <a:gd name="connsiteY38" fmla="*/ 2204265 h 2204265"/>
              <a:gd name="connsiteX39" fmla="*/ 977042 w 2204265"/>
              <a:gd name="connsiteY39" fmla="*/ 2204265 h 2204265"/>
              <a:gd name="connsiteX40" fmla="*/ 941447 w 2204265"/>
              <a:gd name="connsiteY40" fmla="*/ 2038203 h 2204265"/>
              <a:gd name="connsiteX41" fmla="*/ 916475 w 2204265"/>
              <a:gd name="connsiteY41" fmla="*/ 2034392 h 2204265"/>
              <a:gd name="connsiteX42" fmla="*/ 774169 w 2204265"/>
              <a:gd name="connsiteY42" fmla="*/ 1992127 h 2204265"/>
              <a:gd name="connsiteX43" fmla="*/ 659399 w 2204265"/>
              <a:gd name="connsiteY43" fmla="*/ 2119153 h 2204265"/>
              <a:gd name="connsiteX44" fmla="*/ 442735 w 2204265"/>
              <a:gd name="connsiteY44" fmla="*/ 1994062 h 2204265"/>
              <a:gd name="connsiteX45" fmla="*/ 496981 w 2204265"/>
              <a:gd name="connsiteY45" fmla="*/ 1826130 h 2204265"/>
              <a:gd name="connsiteX46" fmla="*/ 391274 w 2204265"/>
              <a:gd name="connsiteY46" fmla="*/ 1717869 h 2204265"/>
              <a:gd name="connsiteX47" fmla="*/ 382878 w 2204265"/>
              <a:gd name="connsiteY47" fmla="*/ 1705753 h 2204265"/>
              <a:gd name="connsiteX48" fmla="*/ 210204 w 2204265"/>
              <a:gd name="connsiteY48" fmla="*/ 1761531 h 2204265"/>
              <a:gd name="connsiteX49" fmla="*/ 85113 w 2204265"/>
              <a:gd name="connsiteY49" fmla="*/ 1544868 h 2204265"/>
              <a:gd name="connsiteX50" fmla="*/ 226733 w 2204265"/>
              <a:gd name="connsiteY50" fmla="*/ 1416912 h 2204265"/>
              <a:gd name="connsiteX51" fmla="*/ 212821 w 2204265"/>
              <a:gd name="connsiteY51" fmla="*/ 1373126 h 2204265"/>
              <a:gd name="connsiteX52" fmla="*/ 191748 w 2204265"/>
              <a:gd name="connsiteY52" fmla="*/ 1268325 h 2204265"/>
              <a:gd name="connsiteX53" fmla="*/ 0 w 2204265"/>
              <a:gd name="connsiteY53" fmla="*/ 1227224 h 2204265"/>
              <a:gd name="connsiteX54" fmla="*/ 0 w 2204265"/>
              <a:gd name="connsiteY54" fmla="*/ 977042 h 2204265"/>
              <a:gd name="connsiteX55" fmla="*/ 203220 w 2204265"/>
              <a:gd name="connsiteY55" fmla="*/ 933481 h 2204265"/>
              <a:gd name="connsiteX56" fmla="*/ 212821 w 2204265"/>
              <a:gd name="connsiteY56" fmla="*/ 890649 h 2204265"/>
              <a:gd name="connsiteX57" fmla="*/ 243470 w 2204265"/>
              <a:gd name="connsiteY57" fmla="*/ 802476 h 2204265"/>
              <a:gd name="connsiteX58" fmla="*/ 85113 w 2204265"/>
              <a:gd name="connsiteY58" fmla="*/ 659399 h 2204265"/>
              <a:gd name="connsiteX59" fmla="*/ 210204 w 2204265"/>
              <a:gd name="connsiteY59" fmla="*/ 442735 h 2204265"/>
              <a:gd name="connsiteX60" fmla="*/ 423776 w 2204265"/>
              <a:gd name="connsiteY60" fmla="*/ 511723 h 2204265"/>
              <a:gd name="connsiteX61" fmla="*/ 470557 w 2204265"/>
              <a:gd name="connsiteY61" fmla="*/ 461243 h 2204265"/>
              <a:gd name="connsiteX62" fmla="*/ 512656 w 2204265"/>
              <a:gd name="connsiteY62" fmla="*/ 426662 h 2204265"/>
              <a:gd name="connsiteX63" fmla="*/ 442735 w 2204265"/>
              <a:gd name="connsiteY63" fmla="*/ 210203 h 2204265"/>
              <a:gd name="connsiteX64" fmla="*/ 659399 w 2204265"/>
              <a:gd name="connsiteY64" fmla="*/ 85113 h 2204265"/>
              <a:gd name="connsiteX65" fmla="*/ 815299 w 2204265"/>
              <a:gd name="connsiteY65" fmla="*/ 257661 h 2204265"/>
              <a:gd name="connsiteX66" fmla="*/ 916475 w 2204265"/>
              <a:gd name="connsiteY66" fmla="*/ 229382 h 2204265"/>
              <a:gd name="connsiteX67" fmla="*/ 928259 w 2204265"/>
              <a:gd name="connsiteY67" fmla="*/ 227584 h 220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2204265" h="2204265">
                <a:moveTo>
                  <a:pt x="1102132" y="321083"/>
                </a:moveTo>
                <a:cubicBezTo>
                  <a:pt x="665509" y="321083"/>
                  <a:pt x="311557" y="675035"/>
                  <a:pt x="311557" y="1111658"/>
                </a:cubicBezTo>
                <a:cubicBezTo>
                  <a:pt x="311557" y="1548281"/>
                  <a:pt x="665509" y="1902233"/>
                  <a:pt x="1102132" y="1902233"/>
                </a:cubicBezTo>
                <a:cubicBezTo>
                  <a:pt x="1538755" y="1902233"/>
                  <a:pt x="1892707" y="1548281"/>
                  <a:pt x="1892707" y="1111658"/>
                </a:cubicBezTo>
                <a:cubicBezTo>
                  <a:pt x="1892707" y="675035"/>
                  <a:pt x="1538755" y="321083"/>
                  <a:pt x="1102132" y="321083"/>
                </a:cubicBezTo>
                <a:close/>
                <a:moveTo>
                  <a:pt x="977042" y="0"/>
                </a:moveTo>
                <a:lnTo>
                  <a:pt x="1227224" y="0"/>
                </a:lnTo>
                <a:lnTo>
                  <a:pt x="1276006" y="227584"/>
                </a:lnTo>
                <a:lnTo>
                  <a:pt x="1287791" y="229382"/>
                </a:lnTo>
                <a:lnTo>
                  <a:pt x="1387705" y="259057"/>
                </a:lnTo>
                <a:lnTo>
                  <a:pt x="1544868" y="85113"/>
                </a:lnTo>
                <a:lnTo>
                  <a:pt x="1761531" y="210203"/>
                </a:lnTo>
                <a:lnTo>
                  <a:pt x="1691902" y="425756"/>
                </a:lnTo>
                <a:lnTo>
                  <a:pt x="1705003" y="435309"/>
                </a:lnTo>
                <a:cubicBezTo>
                  <a:pt x="1729378" y="456423"/>
                  <a:pt x="1752634" y="478795"/>
                  <a:pt x="1774668" y="502325"/>
                </a:cubicBezTo>
                <a:lnTo>
                  <a:pt x="1782142" y="511190"/>
                </a:lnTo>
                <a:lnTo>
                  <a:pt x="1994063" y="442735"/>
                </a:lnTo>
                <a:lnTo>
                  <a:pt x="2119154" y="659399"/>
                </a:lnTo>
                <a:lnTo>
                  <a:pt x="1961265" y="802053"/>
                </a:lnTo>
                <a:lnTo>
                  <a:pt x="1974042" y="833752"/>
                </a:lnTo>
                <a:lnTo>
                  <a:pt x="1999140" y="933073"/>
                </a:lnTo>
                <a:lnTo>
                  <a:pt x="2204265" y="977042"/>
                </a:lnTo>
                <a:lnTo>
                  <a:pt x="2204265" y="1227224"/>
                </a:lnTo>
                <a:lnTo>
                  <a:pt x="2012137" y="1268406"/>
                </a:lnTo>
                <a:lnTo>
                  <a:pt x="2004638" y="1317545"/>
                </a:lnTo>
                <a:cubicBezTo>
                  <a:pt x="1999269" y="1343782"/>
                  <a:pt x="1992785" y="1369612"/>
                  <a:pt x="1985237" y="1394985"/>
                </a:cubicBezTo>
                <a:lnTo>
                  <a:pt x="1977636" y="1417004"/>
                </a:lnTo>
                <a:lnTo>
                  <a:pt x="2119154" y="1544868"/>
                </a:lnTo>
                <a:lnTo>
                  <a:pt x="1994063" y="1761531"/>
                </a:lnTo>
                <a:lnTo>
                  <a:pt x="1820151" y="1705353"/>
                </a:lnTo>
                <a:lnTo>
                  <a:pt x="1798711" y="1734758"/>
                </a:lnTo>
                <a:cubicBezTo>
                  <a:pt x="1777597" y="1759133"/>
                  <a:pt x="1755225" y="1782388"/>
                  <a:pt x="1731696" y="1804423"/>
                </a:cubicBezTo>
                <a:lnTo>
                  <a:pt x="1706998" y="1825242"/>
                </a:lnTo>
                <a:lnTo>
                  <a:pt x="1761531" y="1994062"/>
                </a:lnTo>
                <a:lnTo>
                  <a:pt x="1544868" y="2119153"/>
                </a:lnTo>
                <a:lnTo>
                  <a:pt x="1429863" y="1991868"/>
                </a:lnTo>
                <a:lnTo>
                  <a:pt x="1400268" y="2003797"/>
                </a:lnTo>
                <a:lnTo>
                  <a:pt x="1262745" y="2038549"/>
                </a:lnTo>
                <a:lnTo>
                  <a:pt x="1227224" y="2204265"/>
                </a:lnTo>
                <a:lnTo>
                  <a:pt x="977042" y="2204265"/>
                </a:lnTo>
                <a:lnTo>
                  <a:pt x="941447" y="2038203"/>
                </a:lnTo>
                <a:lnTo>
                  <a:pt x="916475" y="2034392"/>
                </a:lnTo>
                <a:lnTo>
                  <a:pt x="774169" y="1992127"/>
                </a:lnTo>
                <a:lnTo>
                  <a:pt x="659399" y="2119153"/>
                </a:lnTo>
                <a:lnTo>
                  <a:pt x="442735" y="1994062"/>
                </a:lnTo>
                <a:lnTo>
                  <a:pt x="496981" y="1826130"/>
                </a:lnTo>
                <a:lnTo>
                  <a:pt x="391274" y="1717869"/>
                </a:lnTo>
                <a:lnTo>
                  <a:pt x="382878" y="1705753"/>
                </a:lnTo>
                <a:lnTo>
                  <a:pt x="210204" y="1761531"/>
                </a:lnTo>
                <a:lnTo>
                  <a:pt x="85113" y="1544868"/>
                </a:lnTo>
                <a:lnTo>
                  <a:pt x="226733" y="1416912"/>
                </a:lnTo>
                <a:lnTo>
                  <a:pt x="212821" y="1373126"/>
                </a:lnTo>
                <a:lnTo>
                  <a:pt x="191748" y="1268325"/>
                </a:lnTo>
                <a:lnTo>
                  <a:pt x="0" y="1227224"/>
                </a:lnTo>
                <a:lnTo>
                  <a:pt x="0" y="977042"/>
                </a:lnTo>
                <a:lnTo>
                  <a:pt x="203220" y="933481"/>
                </a:lnTo>
                <a:lnTo>
                  <a:pt x="212821" y="890649"/>
                </a:lnTo>
                <a:lnTo>
                  <a:pt x="243470" y="802476"/>
                </a:lnTo>
                <a:lnTo>
                  <a:pt x="85113" y="659399"/>
                </a:lnTo>
                <a:lnTo>
                  <a:pt x="210204" y="442735"/>
                </a:lnTo>
                <a:lnTo>
                  <a:pt x="423776" y="511723"/>
                </a:lnTo>
                <a:lnTo>
                  <a:pt x="470557" y="461243"/>
                </a:lnTo>
                <a:lnTo>
                  <a:pt x="512656" y="426662"/>
                </a:lnTo>
                <a:lnTo>
                  <a:pt x="442735" y="210203"/>
                </a:lnTo>
                <a:lnTo>
                  <a:pt x="659399" y="85113"/>
                </a:lnTo>
                <a:lnTo>
                  <a:pt x="815299" y="257661"/>
                </a:lnTo>
                <a:lnTo>
                  <a:pt x="916475" y="229382"/>
                </a:lnTo>
                <a:lnTo>
                  <a:pt x="928259" y="227584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2" rIns="91422" bIns="45712"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grpSp>
        <p:nvGrpSpPr>
          <p:cNvPr id="72" name="Group 181"/>
          <p:cNvGrpSpPr>
            <a:grpSpLocks noChangeAspect="1"/>
          </p:cNvGrpSpPr>
          <p:nvPr/>
        </p:nvGrpSpPr>
        <p:grpSpPr bwMode="auto">
          <a:xfrm>
            <a:off x="5796726" y="2902664"/>
            <a:ext cx="667151" cy="662368"/>
            <a:chOff x="2160" y="2262"/>
            <a:chExt cx="411" cy="408"/>
          </a:xfrm>
          <a:solidFill>
            <a:schemeClr val="bg1">
              <a:lumMod val="65000"/>
            </a:schemeClr>
          </a:solidFill>
          <a:effectLst/>
        </p:grpSpPr>
        <p:sp>
          <p:nvSpPr>
            <p:cNvPr id="73" name="淘宝店chenying0907出品 189"/>
            <p:cNvSpPr>
              <a:spLocks/>
            </p:cNvSpPr>
            <p:nvPr/>
          </p:nvSpPr>
          <p:spPr bwMode="auto">
            <a:xfrm>
              <a:off x="2280" y="2262"/>
              <a:ext cx="163" cy="163"/>
            </a:xfrm>
            <a:custGeom>
              <a:avLst/>
              <a:gdLst>
                <a:gd name="T0" fmla="*/ 6 w 68"/>
                <a:gd name="T1" fmla="*/ 44 h 68"/>
                <a:gd name="T2" fmla="*/ 34 w 68"/>
                <a:gd name="T3" fmla="*/ 68 h 68"/>
                <a:gd name="T4" fmla="*/ 62 w 68"/>
                <a:gd name="T5" fmla="*/ 44 h 68"/>
                <a:gd name="T6" fmla="*/ 68 w 68"/>
                <a:gd name="T7" fmla="*/ 33 h 68"/>
                <a:gd name="T8" fmla="*/ 63 w 68"/>
                <a:gd name="T9" fmla="*/ 28 h 68"/>
                <a:gd name="T10" fmla="*/ 34 w 68"/>
                <a:gd name="T11" fmla="*/ 0 h 68"/>
                <a:gd name="T12" fmla="*/ 5 w 68"/>
                <a:gd name="T13" fmla="*/ 28 h 68"/>
                <a:gd name="T14" fmla="*/ 0 w 68"/>
                <a:gd name="T15" fmla="*/ 33 h 68"/>
                <a:gd name="T16" fmla="*/ 6 w 68"/>
                <a:gd name="T17" fmla="*/ 4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68">
                  <a:moveTo>
                    <a:pt x="6" y="44"/>
                  </a:moveTo>
                  <a:cubicBezTo>
                    <a:pt x="9" y="57"/>
                    <a:pt x="16" y="68"/>
                    <a:pt x="34" y="68"/>
                  </a:cubicBezTo>
                  <a:cubicBezTo>
                    <a:pt x="53" y="68"/>
                    <a:pt x="60" y="57"/>
                    <a:pt x="62" y="44"/>
                  </a:cubicBezTo>
                  <a:cubicBezTo>
                    <a:pt x="66" y="42"/>
                    <a:pt x="68" y="37"/>
                    <a:pt x="68" y="33"/>
                  </a:cubicBezTo>
                  <a:cubicBezTo>
                    <a:pt x="67" y="31"/>
                    <a:pt x="66" y="29"/>
                    <a:pt x="63" y="28"/>
                  </a:cubicBezTo>
                  <a:cubicBezTo>
                    <a:pt x="63" y="13"/>
                    <a:pt x="51" y="0"/>
                    <a:pt x="34" y="0"/>
                  </a:cubicBezTo>
                  <a:cubicBezTo>
                    <a:pt x="17" y="0"/>
                    <a:pt x="6" y="13"/>
                    <a:pt x="5" y="28"/>
                  </a:cubicBezTo>
                  <a:cubicBezTo>
                    <a:pt x="2" y="29"/>
                    <a:pt x="0" y="30"/>
                    <a:pt x="0" y="33"/>
                  </a:cubicBezTo>
                  <a:cubicBezTo>
                    <a:pt x="0" y="37"/>
                    <a:pt x="2" y="43"/>
                    <a:pt x="6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74" name="淘宝店chenying0907出品 190"/>
            <p:cNvSpPr>
              <a:spLocks/>
            </p:cNvSpPr>
            <p:nvPr/>
          </p:nvSpPr>
          <p:spPr bwMode="auto">
            <a:xfrm>
              <a:off x="2258" y="2437"/>
              <a:ext cx="214" cy="62"/>
            </a:xfrm>
            <a:custGeom>
              <a:avLst/>
              <a:gdLst>
                <a:gd name="T0" fmla="*/ 42 w 89"/>
                <a:gd name="T1" fmla="*/ 26 h 26"/>
                <a:gd name="T2" fmla="*/ 48 w 89"/>
                <a:gd name="T3" fmla="*/ 26 h 26"/>
                <a:gd name="T4" fmla="*/ 52 w 89"/>
                <a:gd name="T5" fmla="*/ 26 h 26"/>
                <a:gd name="T6" fmla="*/ 89 w 89"/>
                <a:gd name="T7" fmla="*/ 9 h 26"/>
                <a:gd name="T8" fmla="*/ 66 w 89"/>
                <a:gd name="T9" fmla="*/ 0 h 26"/>
                <a:gd name="T10" fmla="*/ 56 w 89"/>
                <a:gd name="T11" fmla="*/ 0 h 26"/>
                <a:gd name="T12" fmla="*/ 48 w 89"/>
                <a:gd name="T13" fmla="*/ 0 h 26"/>
                <a:gd name="T14" fmla="*/ 42 w 89"/>
                <a:gd name="T15" fmla="*/ 0 h 26"/>
                <a:gd name="T16" fmla="*/ 33 w 89"/>
                <a:gd name="T17" fmla="*/ 0 h 26"/>
                <a:gd name="T18" fmla="*/ 24 w 89"/>
                <a:gd name="T19" fmla="*/ 0 h 26"/>
                <a:gd name="T20" fmla="*/ 0 w 89"/>
                <a:gd name="T21" fmla="*/ 9 h 26"/>
                <a:gd name="T22" fmla="*/ 38 w 89"/>
                <a:gd name="T23" fmla="*/ 26 h 26"/>
                <a:gd name="T24" fmla="*/ 42 w 89"/>
                <a:gd name="T2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26">
                  <a:moveTo>
                    <a:pt x="42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8" y="8"/>
                    <a:pt x="76" y="2"/>
                    <a:pt x="66" y="0"/>
                  </a:cubicBezTo>
                  <a:cubicBezTo>
                    <a:pt x="65" y="0"/>
                    <a:pt x="58" y="0"/>
                    <a:pt x="5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2" y="0"/>
                    <a:pt x="25" y="0"/>
                    <a:pt x="24" y="0"/>
                  </a:cubicBezTo>
                  <a:cubicBezTo>
                    <a:pt x="14" y="2"/>
                    <a:pt x="1" y="8"/>
                    <a:pt x="0" y="9"/>
                  </a:cubicBezTo>
                  <a:cubicBezTo>
                    <a:pt x="38" y="26"/>
                    <a:pt x="38" y="26"/>
                    <a:pt x="38" y="26"/>
                  </a:cubicBezTo>
                  <a:lnTo>
                    <a:pt x="42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75" name="淘宝店chenying0907出品 191"/>
            <p:cNvSpPr>
              <a:spLocks/>
            </p:cNvSpPr>
            <p:nvPr/>
          </p:nvSpPr>
          <p:spPr bwMode="auto">
            <a:xfrm>
              <a:off x="2354" y="2513"/>
              <a:ext cx="22" cy="157"/>
            </a:xfrm>
            <a:custGeom>
              <a:avLst/>
              <a:gdLst>
                <a:gd name="T0" fmla="*/ 3 w 22"/>
                <a:gd name="T1" fmla="*/ 157 h 157"/>
                <a:gd name="T2" fmla="*/ 20 w 22"/>
                <a:gd name="T3" fmla="*/ 157 h 157"/>
                <a:gd name="T4" fmla="*/ 22 w 22"/>
                <a:gd name="T5" fmla="*/ 0 h 157"/>
                <a:gd name="T6" fmla="*/ 0 w 22"/>
                <a:gd name="T7" fmla="*/ 0 h 157"/>
                <a:gd name="T8" fmla="*/ 3 w 22"/>
                <a:gd name="T9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57">
                  <a:moveTo>
                    <a:pt x="3" y="157"/>
                  </a:moveTo>
                  <a:lnTo>
                    <a:pt x="20" y="157"/>
                  </a:lnTo>
                  <a:lnTo>
                    <a:pt x="22" y="0"/>
                  </a:lnTo>
                  <a:lnTo>
                    <a:pt x="0" y="0"/>
                  </a:lnTo>
                  <a:lnTo>
                    <a:pt x="3" y="1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76" name="淘宝店chenying0907出品 192"/>
            <p:cNvSpPr>
              <a:spLocks/>
            </p:cNvSpPr>
            <p:nvPr/>
          </p:nvSpPr>
          <p:spPr bwMode="auto">
            <a:xfrm>
              <a:off x="2210" y="2470"/>
              <a:ext cx="139" cy="200"/>
            </a:xfrm>
            <a:custGeom>
              <a:avLst/>
              <a:gdLst>
                <a:gd name="T0" fmla="*/ 0 w 58"/>
                <a:gd name="T1" fmla="*/ 0 h 84"/>
                <a:gd name="T2" fmla="*/ 2 w 58"/>
                <a:gd name="T3" fmla="*/ 20 h 84"/>
                <a:gd name="T4" fmla="*/ 9 w 58"/>
                <a:gd name="T5" fmla="*/ 23 h 84"/>
                <a:gd name="T6" fmla="*/ 18 w 58"/>
                <a:gd name="T7" fmla="*/ 32 h 84"/>
                <a:gd name="T8" fmla="*/ 17 w 58"/>
                <a:gd name="T9" fmla="*/ 44 h 84"/>
                <a:gd name="T10" fmla="*/ 5 w 58"/>
                <a:gd name="T11" fmla="*/ 53 h 84"/>
                <a:gd name="T12" fmla="*/ 6 w 58"/>
                <a:gd name="T13" fmla="*/ 66 h 84"/>
                <a:gd name="T14" fmla="*/ 58 w 58"/>
                <a:gd name="T15" fmla="*/ 84 h 84"/>
                <a:gd name="T16" fmla="*/ 57 w 58"/>
                <a:gd name="T17" fmla="*/ 18 h 84"/>
                <a:gd name="T18" fmla="*/ 0 w 58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84">
                  <a:moveTo>
                    <a:pt x="0" y="0"/>
                  </a:moveTo>
                  <a:cubicBezTo>
                    <a:pt x="2" y="20"/>
                    <a:pt x="2" y="20"/>
                    <a:pt x="2" y="20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3" y="25"/>
                    <a:pt x="16" y="28"/>
                    <a:pt x="18" y="32"/>
                  </a:cubicBezTo>
                  <a:cubicBezTo>
                    <a:pt x="19" y="36"/>
                    <a:pt x="19" y="40"/>
                    <a:pt x="17" y="44"/>
                  </a:cubicBezTo>
                  <a:cubicBezTo>
                    <a:pt x="15" y="49"/>
                    <a:pt x="10" y="52"/>
                    <a:pt x="5" y="53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7" y="18"/>
                    <a:pt x="57" y="18"/>
                    <a:pt x="57" y="18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77" name="淘宝店chenying0907出品 193"/>
            <p:cNvSpPr>
              <a:spLocks/>
            </p:cNvSpPr>
            <p:nvPr/>
          </p:nvSpPr>
          <p:spPr bwMode="auto">
            <a:xfrm>
              <a:off x="2160" y="2496"/>
              <a:ext cx="86" cy="93"/>
            </a:xfrm>
            <a:custGeom>
              <a:avLst/>
              <a:gdLst>
                <a:gd name="T0" fmla="*/ 33 w 36"/>
                <a:gd name="T1" fmla="*/ 31 h 39"/>
                <a:gd name="T2" fmla="*/ 28 w 36"/>
                <a:gd name="T3" fmla="*/ 17 h 39"/>
                <a:gd name="T4" fmla="*/ 20 w 36"/>
                <a:gd name="T5" fmla="*/ 14 h 39"/>
                <a:gd name="T6" fmla="*/ 19 w 36"/>
                <a:gd name="T7" fmla="*/ 0 h 39"/>
                <a:gd name="T8" fmla="*/ 3 w 36"/>
                <a:gd name="T9" fmla="*/ 18 h 39"/>
                <a:gd name="T10" fmla="*/ 8 w 36"/>
                <a:gd name="T11" fmla="*/ 32 h 39"/>
                <a:gd name="T12" fmla="*/ 19 w 36"/>
                <a:gd name="T13" fmla="*/ 36 h 39"/>
                <a:gd name="T14" fmla="*/ 33 w 36"/>
                <a:gd name="T15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9">
                  <a:moveTo>
                    <a:pt x="33" y="31"/>
                  </a:moveTo>
                  <a:cubicBezTo>
                    <a:pt x="36" y="26"/>
                    <a:pt x="33" y="19"/>
                    <a:pt x="28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4" y="16"/>
                    <a:pt x="3" y="18"/>
                  </a:cubicBezTo>
                  <a:cubicBezTo>
                    <a:pt x="0" y="24"/>
                    <a:pt x="3" y="30"/>
                    <a:pt x="8" y="32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24" y="39"/>
                    <a:pt x="31" y="36"/>
                    <a:pt x="3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78" name="淘宝店chenying0907出品 194"/>
            <p:cNvSpPr>
              <a:spLocks/>
            </p:cNvSpPr>
            <p:nvPr/>
          </p:nvSpPr>
          <p:spPr bwMode="auto">
            <a:xfrm>
              <a:off x="2381" y="2470"/>
              <a:ext cx="139" cy="200"/>
            </a:xfrm>
            <a:custGeom>
              <a:avLst/>
              <a:gdLst>
                <a:gd name="T0" fmla="*/ 41 w 58"/>
                <a:gd name="T1" fmla="*/ 44 h 84"/>
                <a:gd name="T2" fmla="*/ 41 w 58"/>
                <a:gd name="T3" fmla="*/ 32 h 84"/>
                <a:gd name="T4" fmla="*/ 50 w 58"/>
                <a:gd name="T5" fmla="*/ 23 h 84"/>
                <a:gd name="T6" fmla="*/ 57 w 58"/>
                <a:gd name="T7" fmla="*/ 20 h 84"/>
                <a:gd name="T8" fmla="*/ 58 w 58"/>
                <a:gd name="T9" fmla="*/ 0 h 84"/>
                <a:gd name="T10" fmla="*/ 2 w 58"/>
                <a:gd name="T11" fmla="*/ 18 h 84"/>
                <a:gd name="T12" fmla="*/ 0 w 58"/>
                <a:gd name="T13" fmla="*/ 84 h 84"/>
                <a:gd name="T14" fmla="*/ 53 w 58"/>
                <a:gd name="T15" fmla="*/ 66 h 84"/>
                <a:gd name="T16" fmla="*/ 54 w 58"/>
                <a:gd name="T17" fmla="*/ 53 h 84"/>
                <a:gd name="T18" fmla="*/ 41 w 58"/>
                <a:gd name="T19" fmla="*/ 4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84">
                  <a:moveTo>
                    <a:pt x="41" y="44"/>
                  </a:moveTo>
                  <a:cubicBezTo>
                    <a:pt x="39" y="40"/>
                    <a:pt x="39" y="36"/>
                    <a:pt x="41" y="32"/>
                  </a:cubicBezTo>
                  <a:cubicBezTo>
                    <a:pt x="43" y="28"/>
                    <a:pt x="46" y="25"/>
                    <a:pt x="50" y="23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48" y="52"/>
                    <a:pt x="43" y="49"/>
                    <a:pt x="41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79" name="淘宝店chenying0907出品 195"/>
            <p:cNvSpPr>
              <a:spLocks/>
            </p:cNvSpPr>
            <p:nvPr/>
          </p:nvSpPr>
          <p:spPr bwMode="auto">
            <a:xfrm>
              <a:off x="2487" y="2496"/>
              <a:ext cx="84" cy="93"/>
            </a:xfrm>
            <a:custGeom>
              <a:avLst/>
              <a:gdLst>
                <a:gd name="T0" fmla="*/ 33 w 35"/>
                <a:gd name="T1" fmla="*/ 18 h 39"/>
                <a:gd name="T2" fmla="*/ 17 w 35"/>
                <a:gd name="T3" fmla="*/ 0 h 39"/>
                <a:gd name="T4" fmla="*/ 16 w 35"/>
                <a:gd name="T5" fmla="*/ 14 h 39"/>
                <a:gd name="T6" fmla="*/ 8 w 35"/>
                <a:gd name="T7" fmla="*/ 17 h 39"/>
                <a:gd name="T8" fmla="*/ 2 w 35"/>
                <a:gd name="T9" fmla="*/ 31 h 39"/>
                <a:gd name="T10" fmla="*/ 17 w 35"/>
                <a:gd name="T11" fmla="*/ 36 h 39"/>
                <a:gd name="T12" fmla="*/ 27 w 35"/>
                <a:gd name="T13" fmla="*/ 32 h 39"/>
                <a:gd name="T14" fmla="*/ 33 w 35"/>
                <a:gd name="T15" fmla="*/ 1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9">
                  <a:moveTo>
                    <a:pt x="33" y="18"/>
                  </a:moveTo>
                  <a:cubicBezTo>
                    <a:pt x="32" y="16"/>
                    <a:pt x="17" y="0"/>
                    <a:pt x="17" y="0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2" y="19"/>
                    <a:pt x="0" y="26"/>
                    <a:pt x="2" y="31"/>
                  </a:cubicBezTo>
                  <a:cubicBezTo>
                    <a:pt x="5" y="36"/>
                    <a:pt x="11" y="39"/>
                    <a:pt x="17" y="36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33" y="30"/>
                    <a:pt x="35" y="24"/>
                    <a:pt x="3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0" name="淘宝店chenying0907出品 113"/>
          <p:cNvSpPr txBox="1"/>
          <p:nvPr/>
        </p:nvSpPr>
        <p:spPr>
          <a:xfrm>
            <a:off x="5218084" y="3570159"/>
            <a:ext cx="1794431" cy="461649"/>
          </a:xfrm>
          <a:prstGeom prst="rect">
            <a:avLst/>
          </a:prstGeom>
          <a:noFill/>
        </p:spPr>
        <p:txBody>
          <a:bodyPr wrap="square" lIns="91422" tIns="45712" rIns="91422" bIns="45712" rtlCol="0">
            <a:spAutoFit/>
          </a:bodyPr>
          <a:lstStyle/>
          <a:p>
            <a:pPr algn="ctr"/>
            <a:r>
              <a:rPr lang="zh-CN" altLang="en-US" sz="24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要求说明</a:t>
            </a:r>
            <a:endParaRPr lang="en-US" altLang="zh-CN" sz="2400" b="1" u="sng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81" name="淘宝店chenying0907出品 80"/>
          <p:cNvGrpSpPr/>
          <p:nvPr/>
        </p:nvGrpSpPr>
        <p:grpSpPr>
          <a:xfrm>
            <a:off x="4175167" y="1927442"/>
            <a:ext cx="255929" cy="255962"/>
            <a:chOff x="2481663" y="2585803"/>
            <a:chExt cx="309714" cy="309714"/>
          </a:xfrm>
        </p:grpSpPr>
        <p:sp>
          <p:nvSpPr>
            <p:cNvPr id="82" name="淘宝店chenying0907出品 81"/>
            <p:cNvSpPr/>
            <p:nvPr/>
          </p:nvSpPr>
          <p:spPr>
            <a:xfrm>
              <a:off x="2481663" y="2585803"/>
              <a:ext cx="309714" cy="3097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83" name="淘宝店chenying0907出品 82"/>
            <p:cNvSpPr/>
            <p:nvPr/>
          </p:nvSpPr>
          <p:spPr>
            <a:xfrm rot="5400000">
              <a:off x="2555832" y="2659973"/>
              <a:ext cx="161374" cy="161374"/>
            </a:xfrm>
            <a:custGeom>
              <a:avLst/>
              <a:gdLst>
                <a:gd name="connsiteX0" fmla="*/ 0 w 195263"/>
                <a:gd name="connsiteY0" fmla="*/ 125015 h 195262"/>
                <a:gd name="connsiteX1" fmla="*/ 0 w 195263"/>
                <a:gd name="connsiteY1" fmla="*/ 70246 h 195262"/>
                <a:gd name="connsiteX2" fmla="*/ 70247 w 195263"/>
                <a:gd name="connsiteY2" fmla="*/ 70246 h 195262"/>
                <a:gd name="connsiteX3" fmla="*/ 70247 w 195263"/>
                <a:gd name="connsiteY3" fmla="*/ 0 h 195262"/>
                <a:gd name="connsiteX4" fmla="*/ 125016 w 195263"/>
                <a:gd name="connsiteY4" fmla="*/ 0 h 195262"/>
                <a:gd name="connsiteX5" fmla="*/ 125016 w 195263"/>
                <a:gd name="connsiteY5" fmla="*/ 70246 h 195262"/>
                <a:gd name="connsiteX6" fmla="*/ 195263 w 195263"/>
                <a:gd name="connsiteY6" fmla="*/ 70246 h 195262"/>
                <a:gd name="connsiteX7" fmla="*/ 195263 w 195263"/>
                <a:gd name="connsiteY7" fmla="*/ 125015 h 195262"/>
                <a:gd name="connsiteX8" fmla="*/ 125016 w 195263"/>
                <a:gd name="connsiteY8" fmla="*/ 125015 h 195262"/>
                <a:gd name="connsiteX9" fmla="*/ 125016 w 195263"/>
                <a:gd name="connsiteY9" fmla="*/ 195262 h 195262"/>
                <a:gd name="connsiteX10" fmla="*/ 70247 w 195263"/>
                <a:gd name="connsiteY10" fmla="*/ 195262 h 195262"/>
                <a:gd name="connsiteX11" fmla="*/ 70247 w 195263"/>
                <a:gd name="connsiteY11" fmla="*/ 125015 h 1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263" h="195262">
                  <a:moveTo>
                    <a:pt x="0" y="125015"/>
                  </a:moveTo>
                  <a:lnTo>
                    <a:pt x="0" y="70246"/>
                  </a:lnTo>
                  <a:lnTo>
                    <a:pt x="70247" y="70246"/>
                  </a:lnTo>
                  <a:lnTo>
                    <a:pt x="70247" y="0"/>
                  </a:lnTo>
                  <a:lnTo>
                    <a:pt x="125016" y="0"/>
                  </a:lnTo>
                  <a:lnTo>
                    <a:pt x="125016" y="70246"/>
                  </a:lnTo>
                  <a:lnTo>
                    <a:pt x="195263" y="70246"/>
                  </a:lnTo>
                  <a:lnTo>
                    <a:pt x="195263" y="125015"/>
                  </a:lnTo>
                  <a:lnTo>
                    <a:pt x="125016" y="125015"/>
                  </a:lnTo>
                  <a:lnTo>
                    <a:pt x="125016" y="195262"/>
                  </a:lnTo>
                  <a:lnTo>
                    <a:pt x="70247" y="195262"/>
                  </a:lnTo>
                  <a:lnTo>
                    <a:pt x="70247" y="125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84" name="淘宝店chenying0907出品 83"/>
          <p:cNvGrpSpPr/>
          <p:nvPr/>
        </p:nvGrpSpPr>
        <p:grpSpPr>
          <a:xfrm>
            <a:off x="2555949" y="1615246"/>
            <a:ext cx="1766954" cy="541801"/>
            <a:chOff x="4504186" y="3198627"/>
            <a:chExt cx="1767184" cy="541801"/>
          </a:xfrm>
        </p:grpSpPr>
        <p:sp>
          <p:nvSpPr>
            <p:cNvPr id="85" name="淘宝店chenying0907出品 118"/>
            <p:cNvSpPr txBox="1"/>
            <p:nvPr/>
          </p:nvSpPr>
          <p:spPr>
            <a:xfrm>
              <a:off x="4504186" y="3198627"/>
              <a:ext cx="17671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开发周期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6" name="淘宝店chenying0907出品 119"/>
            <p:cNvSpPr txBox="1"/>
            <p:nvPr/>
          </p:nvSpPr>
          <p:spPr>
            <a:xfrm>
              <a:off x="4508948" y="3478818"/>
              <a:ext cx="153746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2 weeks</a:t>
              </a:r>
            </a:p>
          </p:txBody>
        </p:sp>
      </p:grpSp>
      <p:grpSp>
        <p:nvGrpSpPr>
          <p:cNvPr id="87" name="淘宝店chenying0907出品 86"/>
          <p:cNvGrpSpPr/>
          <p:nvPr/>
        </p:nvGrpSpPr>
        <p:grpSpPr>
          <a:xfrm>
            <a:off x="4175167" y="5068339"/>
            <a:ext cx="255929" cy="255962"/>
            <a:chOff x="2481663" y="2585803"/>
            <a:chExt cx="309714" cy="309714"/>
          </a:xfrm>
        </p:grpSpPr>
        <p:sp>
          <p:nvSpPr>
            <p:cNvPr id="88" name="淘宝店chenying0907出品 87"/>
            <p:cNvSpPr/>
            <p:nvPr/>
          </p:nvSpPr>
          <p:spPr>
            <a:xfrm>
              <a:off x="2481663" y="2585803"/>
              <a:ext cx="309714" cy="3097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89" name="淘宝店chenying0907出品 88"/>
            <p:cNvSpPr/>
            <p:nvPr/>
          </p:nvSpPr>
          <p:spPr>
            <a:xfrm rot="5400000">
              <a:off x="2555832" y="2659973"/>
              <a:ext cx="161374" cy="161374"/>
            </a:xfrm>
            <a:custGeom>
              <a:avLst/>
              <a:gdLst>
                <a:gd name="connsiteX0" fmla="*/ 0 w 195263"/>
                <a:gd name="connsiteY0" fmla="*/ 125015 h 195262"/>
                <a:gd name="connsiteX1" fmla="*/ 0 w 195263"/>
                <a:gd name="connsiteY1" fmla="*/ 70246 h 195262"/>
                <a:gd name="connsiteX2" fmla="*/ 70247 w 195263"/>
                <a:gd name="connsiteY2" fmla="*/ 70246 h 195262"/>
                <a:gd name="connsiteX3" fmla="*/ 70247 w 195263"/>
                <a:gd name="connsiteY3" fmla="*/ 0 h 195262"/>
                <a:gd name="connsiteX4" fmla="*/ 125016 w 195263"/>
                <a:gd name="connsiteY4" fmla="*/ 0 h 195262"/>
                <a:gd name="connsiteX5" fmla="*/ 125016 w 195263"/>
                <a:gd name="connsiteY5" fmla="*/ 70246 h 195262"/>
                <a:gd name="connsiteX6" fmla="*/ 195263 w 195263"/>
                <a:gd name="connsiteY6" fmla="*/ 70246 h 195262"/>
                <a:gd name="connsiteX7" fmla="*/ 195263 w 195263"/>
                <a:gd name="connsiteY7" fmla="*/ 125015 h 195262"/>
                <a:gd name="connsiteX8" fmla="*/ 125016 w 195263"/>
                <a:gd name="connsiteY8" fmla="*/ 125015 h 195262"/>
                <a:gd name="connsiteX9" fmla="*/ 125016 w 195263"/>
                <a:gd name="connsiteY9" fmla="*/ 195262 h 195262"/>
                <a:gd name="connsiteX10" fmla="*/ 70247 w 195263"/>
                <a:gd name="connsiteY10" fmla="*/ 195262 h 195262"/>
                <a:gd name="connsiteX11" fmla="*/ 70247 w 195263"/>
                <a:gd name="connsiteY11" fmla="*/ 125015 h 1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263" h="195262">
                  <a:moveTo>
                    <a:pt x="0" y="125015"/>
                  </a:moveTo>
                  <a:lnTo>
                    <a:pt x="0" y="70246"/>
                  </a:lnTo>
                  <a:lnTo>
                    <a:pt x="70247" y="70246"/>
                  </a:lnTo>
                  <a:lnTo>
                    <a:pt x="70247" y="0"/>
                  </a:lnTo>
                  <a:lnTo>
                    <a:pt x="125016" y="0"/>
                  </a:lnTo>
                  <a:lnTo>
                    <a:pt x="125016" y="70246"/>
                  </a:lnTo>
                  <a:lnTo>
                    <a:pt x="195263" y="70246"/>
                  </a:lnTo>
                  <a:lnTo>
                    <a:pt x="195263" y="125015"/>
                  </a:lnTo>
                  <a:lnTo>
                    <a:pt x="125016" y="125015"/>
                  </a:lnTo>
                  <a:lnTo>
                    <a:pt x="125016" y="195262"/>
                  </a:lnTo>
                  <a:lnTo>
                    <a:pt x="70247" y="195262"/>
                  </a:lnTo>
                  <a:lnTo>
                    <a:pt x="70247" y="125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90" name="淘宝店chenying0907出品 89"/>
          <p:cNvGrpSpPr/>
          <p:nvPr/>
        </p:nvGrpSpPr>
        <p:grpSpPr>
          <a:xfrm>
            <a:off x="2555950" y="4756143"/>
            <a:ext cx="1702715" cy="895554"/>
            <a:chOff x="4504186" y="3198627"/>
            <a:chExt cx="1702936" cy="895554"/>
          </a:xfrm>
        </p:grpSpPr>
        <p:sp>
          <p:nvSpPr>
            <p:cNvPr id="91" name="淘宝店chenying0907出品 124"/>
            <p:cNvSpPr txBox="1"/>
            <p:nvPr/>
          </p:nvSpPr>
          <p:spPr>
            <a:xfrm>
              <a:off x="4504186" y="3198627"/>
              <a:ext cx="170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站立会</a:t>
              </a:r>
            </a:p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92" name="淘宝店chenying0907出品 125"/>
            <p:cNvSpPr txBox="1"/>
            <p:nvPr/>
          </p:nvSpPr>
          <p:spPr>
            <a:xfrm>
              <a:off x="4508948" y="3478818"/>
              <a:ext cx="1537469" cy="615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昨天完成什么</a:t>
              </a: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?</a:t>
              </a:r>
            </a:p>
            <a:p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有没有碰到什么问题？</a:t>
              </a:r>
              <a:endPara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今天做什么？</a:t>
              </a:r>
            </a:p>
          </p:txBody>
        </p:sp>
      </p:grpSp>
      <p:grpSp>
        <p:nvGrpSpPr>
          <p:cNvPr id="93" name="淘宝店chenying0907出品 92"/>
          <p:cNvGrpSpPr/>
          <p:nvPr/>
        </p:nvGrpSpPr>
        <p:grpSpPr>
          <a:xfrm>
            <a:off x="3241838" y="3502338"/>
            <a:ext cx="255929" cy="255962"/>
            <a:chOff x="2481663" y="2585803"/>
            <a:chExt cx="309714" cy="309714"/>
          </a:xfrm>
        </p:grpSpPr>
        <p:sp>
          <p:nvSpPr>
            <p:cNvPr id="94" name="淘宝店chenying0907出品 93"/>
            <p:cNvSpPr/>
            <p:nvPr/>
          </p:nvSpPr>
          <p:spPr>
            <a:xfrm>
              <a:off x="2481663" y="2585803"/>
              <a:ext cx="309714" cy="3097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95" name="淘宝店chenying0907出品 94"/>
            <p:cNvSpPr/>
            <p:nvPr/>
          </p:nvSpPr>
          <p:spPr>
            <a:xfrm rot="5400000">
              <a:off x="2555832" y="2659973"/>
              <a:ext cx="161374" cy="161374"/>
            </a:xfrm>
            <a:custGeom>
              <a:avLst/>
              <a:gdLst>
                <a:gd name="connsiteX0" fmla="*/ 0 w 195263"/>
                <a:gd name="connsiteY0" fmla="*/ 125015 h 195262"/>
                <a:gd name="connsiteX1" fmla="*/ 0 w 195263"/>
                <a:gd name="connsiteY1" fmla="*/ 70246 h 195262"/>
                <a:gd name="connsiteX2" fmla="*/ 70247 w 195263"/>
                <a:gd name="connsiteY2" fmla="*/ 70246 h 195262"/>
                <a:gd name="connsiteX3" fmla="*/ 70247 w 195263"/>
                <a:gd name="connsiteY3" fmla="*/ 0 h 195262"/>
                <a:gd name="connsiteX4" fmla="*/ 125016 w 195263"/>
                <a:gd name="connsiteY4" fmla="*/ 0 h 195262"/>
                <a:gd name="connsiteX5" fmla="*/ 125016 w 195263"/>
                <a:gd name="connsiteY5" fmla="*/ 70246 h 195262"/>
                <a:gd name="connsiteX6" fmla="*/ 195263 w 195263"/>
                <a:gd name="connsiteY6" fmla="*/ 70246 h 195262"/>
                <a:gd name="connsiteX7" fmla="*/ 195263 w 195263"/>
                <a:gd name="connsiteY7" fmla="*/ 125015 h 195262"/>
                <a:gd name="connsiteX8" fmla="*/ 125016 w 195263"/>
                <a:gd name="connsiteY8" fmla="*/ 125015 h 195262"/>
                <a:gd name="connsiteX9" fmla="*/ 125016 w 195263"/>
                <a:gd name="connsiteY9" fmla="*/ 195262 h 195262"/>
                <a:gd name="connsiteX10" fmla="*/ 70247 w 195263"/>
                <a:gd name="connsiteY10" fmla="*/ 195262 h 195262"/>
                <a:gd name="connsiteX11" fmla="*/ 70247 w 195263"/>
                <a:gd name="connsiteY11" fmla="*/ 125015 h 1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263" h="195262">
                  <a:moveTo>
                    <a:pt x="0" y="125015"/>
                  </a:moveTo>
                  <a:lnTo>
                    <a:pt x="0" y="70246"/>
                  </a:lnTo>
                  <a:lnTo>
                    <a:pt x="70247" y="70246"/>
                  </a:lnTo>
                  <a:lnTo>
                    <a:pt x="70247" y="0"/>
                  </a:lnTo>
                  <a:lnTo>
                    <a:pt x="125016" y="0"/>
                  </a:lnTo>
                  <a:lnTo>
                    <a:pt x="125016" y="70246"/>
                  </a:lnTo>
                  <a:lnTo>
                    <a:pt x="195263" y="70246"/>
                  </a:lnTo>
                  <a:lnTo>
                    <a:pt x="195263" y="125015"/>
                  </a:lnTo>
                  <a:lnTo>
                    <a:pt x="125016" y="125015"/>
                  </a:lnTo>
                  <a:lnTo>
                    <a:pt x="125016" y="195262"/>
                  </a:lnTo>
                  <a:lnTo>
                    <a:pt x="70247" y="195262"/>
                  </a:lnTo>
                  <a:lnTo>
                    <a:pt x="70247" y="125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96" name="淘宝店chenying0907出品 95"/>
          <p:cNvGrpSpPr/>
          <p:nvPr/>
        </p:nvGrpSpPr>
        <p:grpSpPr>
          <a:xfrm>
            <a:off x="1622623" y="3190144"/>
            <a:ext cx="1813855" cy="1049632"/>
            <a:chOff x="4504185" y="3198627"/>
            <a:chExt cx="1814091" cy="1049632"/>
          </a:xfrm>
        </p:grpSpPr>
        <p:sp>
          <p:nvSpPr>
            <p:cNvPr id="97" name="淘宝店chenying0907出品 130"/>
            <p:cNvSpPr txBox="1"/>
            <p:nvPr/>
          </p:nvSpPr>
          <p:spPr>
            <a:xfrm>
              <a:off x="4504185" y="3198627"/>
              <a:ext cx="18140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代码提交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98" name="淘宝店chenying0907出品 131"/>
            <p:cNvSpPr txBox="1"/>
            <p:nvPr/>
          </p:nvSpPr>
          <p:spPr>
            <a:xfrm>
              <a:off x="4508948" y="3478818"/>
              <a:ext cx="153746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https://www.cnblogs.com/yeduweichengzhaoyu/p/14330682.html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9" name="淘宝店chenying0907出品 98"/>
          <p:cNvGrpSpPr/>
          <p:nvPr/>
        </p:nvGrpSpPr>
        <p:grpSpPr>
          <a:xfrm>
            <a:off x="7705915" y="1927442"/>
            <a:ext cx="255929" cy="255962"/>
            <a:chOff x="2481663" y="2585803"/>
            <a:chExt cx="309714" cy="309714"/>
          </a:xfrm>
        </p:grpSpPr>
        <p:sp>
          <p:nvSpPr>
            <p:cNvPr id="100" name="淘宝店chenying0907出品 99"/>
            <p:cNvSpPr/>
            <p:nvPr/>
          </p:nvSpPr>
          <p:spPr>
            <a:xfrm>
              <a:off x="2481663" y="2585803"/>
              <a:ext cx="309714" cy="3097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01" name="淘宝店chenying0907出品 100"/>
            <p:cNvSpPr/>
            <p:nvPr/>
          </p:nvSpPr>
          <p:spPr>
            <a:xfrm rot="5400000">
              <a:off x="2555832" y="2659973"/>
              <a:ext cx="161374" cy="161374"/>
            </a:xfrm>
            <a:custGeom>
              <a:avLst/>
              <a:gdLst>
                <a:gd name="connsiteX0" fmla="*/ 0 w 195263"/>
                <a:gd name="connsiteY0" fmla="*/ 125015 h 195262"/>
                <a:gd name="connsiteX1" fmla="*/ 0 w 195263"/>
                <a:gd name="connsiteY1" fmla="*/ 70246 h 195262"/>
                <a:gd name="connsiteX2" fmla="*/ 70247 w 195263"/>
                <a:gd name="connsiteY2" fmla="*/ 70246 h 195262"/>
                <a:gd name="connsiteX3" fmla="*/ 70247 w 195263"/>
                <a:gd name="connsiteY3" fmla="*/ 0 h 195262"/>
                <a:gd name="connsiteX4" fmla="*/ 125016 w 195263"/>
                <a:gd name="connsiteY4" fmla="*/ 0 h 195262"/>
                <a:gd name="connsiteX5" fmla="*/ 125016 w 195263"/>
                <a:gd name="connsiteY5" fmla="*/ 70246 h 195262"/>
                <a:gd name="connsiteX6" fmla="*/ 195263 w 195263"/>
                <a:gd name="connsiteY6" fmla="*/ 70246 h 195262"/>
                <a:gd name="connsiteX7" fmla="*/ 195263 w 195263"/>
                <a:gd name="connsiteY7" fmla="*/ 125015 h 195262"/>
                <a:gd name="connsiteX8" fmla="*/ 125016 w 195263"/>
                <a:gd name="connsiteY8" fmla="*/ 125015 h 195262"/>
                <a:gd name="connsiteX9" fmla="*/ 125016 w 195263"/>
                <a:gd name="connsiteY9" fmla="*/ 195262 h 195262"/>
                <a:gd name="connsiteX10" fmla="*/ 70247 w 195263"/>
                <a:gd name="connsiteY10" fmla="*/ 195262 h 195262"/>
                <a:gd name="connsiteX11" fmla="*/ 70247 w 195263"/>
                <a:gd name="connsiteY11" fmla="*/ 125015 h 1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263" h="195262">
                  <a:moveTo>
                    <a:pt x="0" y="125015"/>
                  </a:moveTo>
                  <a:lnTo>
                    <a:pt x="0" y="70246"/>
                  </a:lnTo>
                  <a:lnTo>
                    <a:pt x="70247" y="70246"/>
                  </a:lnTo>
                  <a:lnTo>
                    <a:pt x="70247" y="0"/>
                  </a:lnTo>
                  <a:lnTo>
                    <a:pt x="125016" y="0"/>
                  </a:lnTo>
                  <a:lnTo>
                    <a:pt x="125016" y="70246"/>
                  </a:lnTo>
                  <a:lnTo>
                    <a:pt x="195263" y="70246"/>
                  </a:lnTo>
                  <a:lnTo>
                    <a:pt x="195263" y="125015"/>
                  </a:lnTo>
                  <a:lnTo>
                    <a:pt x="125016" y="125015"/>
                  </a:lnTo>
                  <a:lnTo>
                    <a:pt x="125016" y="195262"/>
                  </a:lnTo>
                  <a:lnTo>
                    <a:pt x="70247" y="195262"/>
                  </a:lnTo>
                  <a:lnTo>
                    <a:pt x="70247" y="125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102" name="淘宝店chenying0907出品 101"/>
          <p:cNvGrpSpPr/>
          <p:nvPr/>
        </p:nvGrpSpPr>
        <p:grpSpPr>
          <a:xfrm>
            <a:off x="7705915" y="5068339"/>
            <a:ext cx="255929" cy="255962"/>
            <a:chOff x="2481663" y="2585803"/>
            <a:chExt cx="309714" cy="309714"/>
          </a:xfrm>
        </p:grpSpPr>
        <p:sp>
          <p:nvSpPr>
            <p:cNvPr id="103" name="淘宝店chenying0907出品 102"/>
            <p:cNvSpPr/>
            <p:nvPr/>
          </p:nvSpPr>
          <p:spPr>
            <a:xfrm>
              <a:off x="2481663" y="2585803"/>
              <a:ext cx="309714" cy="3097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04" name="淘宝店chenying0907出品 103"/>
            <p:cNvSpPr/>
            <p:nvPr/>
          </p:nvSpPr>
          <p:spPr>
            <a:xfrm rot="5400000">
              <a:off x="2555832" y="2659973"/>
              <a:ext cx="161374" cy="161374"/>
            </a:xfrm>
            <a:custGeom>
              <a:avLst/>
              <a:gdLst>
                <a:gd name="connsiteX0" fmla="*/ 0 w 195263"/>
                <a:gd name="connsiteY0" fmla="*/ 125015 h 195262"/>
                <a:gd name="connsiteX1" fmla="*/ 0 w 195263"/>
                <a:gd name="connsiteY1" fmla="*/ 70246 h 195262"/>
                <a:gd name="connsiteX2" fmla="*/ 70247 w 195263"/>
                <a:gd name="connsiteY2" fmla="*/ 70246 h 195262"/>
                <a:gd name="connsiteX3" fmla="*/ 70247 w 195263"/>
                <a:gd name="connsiteY3" fmla="*/ 0 h 195262"/>
                <a:gd name="connsiteX4" fmla="*/ 125016 w 195263"/>
                <a:gd name="connsiteY4" fmla="*/ 0 h 195262"/>
                <a:gd name="connsiteX5" fmla="*/ 125016 w 195263"/>
                <a:gd name="connsiteY5" fmla="*/ 70246 h 195262"/>
                <a:gd name="connsiteX6" fmla="*/ 195263 w 195263"/>
                <a:gd name="connsiteY6" fmla="*/ 70246 h 195262"/>
                <a:gd name="connsiteX7" fmla="*/ 195263 w 195263"/>
                <a:gd name="connsiteY7" fmla="*/ 125015 h 195262"/>
                <a:gd name="connsiteX8" fmla="*/ 125016 w 195263"/>
                <a:gd name="connsiteY8" fmla="*/ 125015 h 195262"/>
                <a:gd name="connsiteX9" fmla="*/ 125016 w 195263"/>
                <a:gd name="connsiteY9" fmla="*/ 195262 h 195262"/>
                <a:gd name="connsiteX10" fmla="*/ 70247 w 195263"/>
                <a:gd name="connsiteY10" fmla="*/ 195262 h 195262"/>
                <a:gd name="connsiteX11" fmla="*/ 70247 w 195263"/>
                <a:gd name="connsiteY11" fmla="*/ 125015 h 1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263" h="195262">
                  <a:moveTo>
                    <a:pt x="0" y="125015"/>
                  </a:moveTo>
                  <a:lnTo>
                    <a:pt x="0" y="70246"/>
                  </a:lnTo>
                  <a:lnTo>
                    <a:pt x="70247" y="70246"/>
                  </a:lnTo>
                  <a:lnTo>
                    <a:pt x="70247" y="0"/>
                  </a:lnTo>
                  <a:lnTo>
                    <a:pt x="125016" y="0"/>
                  </a:lnTo>
                  <a:lnTo>
                    <a:pt x="125016" y="70246"/>
                  </a:lnTo>
                  <a:lnTo>
                    <a:pt x="195263" y="70246"/>
                  </a:lnTo>
                  <a:lnTo>
                    <a:pt x="195263" y="125015"/>
                  </a:lnTo>
                  <a:lnTo>
                    <a:pt x="125016" y="125015"/>
                  </a:lnTo>
                  <a:lnTo>
                    <a:pt x="125016" y="195262"/>
                  </a:lnTo>
                  <a:lnTo>
                    <a:pt x="70247" y="195262"/>
                  </a:lnTo>
                  <a:lnTo>
                    <a:pt x="70247" y="125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105" name="淘宝店chenying0907出品 104"/>
          <p:cNvGrpSpPr/>
          <p:nvPr/>
        </p:nvGrpSpPr>
        <p:grpSpPr>
          <a:xfrm>
            <a:off x="8629720" y="3502338"/>
            <a:ext cx="255929" cy="255962"/>
            <a:chOff x="2481663" y="2585803"/>
            <a:chExt cx="309714" cy="309714"/>
          </a:xfrm>
        </p:grpSpPr>
        <p:sp>
          <p:nvSpPr>
            <p:cNvPr id="106" name="淘宝店chenying0907出品 105"/>
            <p:cNvSpPr/>
            <p:nvPr/>
          </p:nvSpPr>
          <p:spPr>
            <a:xfrm>
              <a:off x="2481663" y="2585803"/>
              <a:ext cx="309714" cy="3097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07" name="淘宝店chenying0907出品 106"/>
            <p:cNvSpPr/>
            <p:nvPr/>
          </p:nvSpPr>
          <p:spPr>
            <a:xfrm rot="5400000">
              <a:off x="2555832" y="2659973"/>
              <a:ext cx="161374" cy="161374"/>
            </a:xfrm>
            <a:custGeom>
              <a:avLst/>
              <a:gdLst>
                <a:gd name="connsiteX0" fmla="*/ 0 w 195263"/>
                <a:gd name="connsiteY0" fmla="*/ 125015 h 195262"/>
                <a:gd name="connsiteX1" fmla="*/ 0 w 195263"/>
                <a:gd name="connsiteY1" fmla="*/ 70246 h 195262"/>
                <a:gd name="connsiteX2" fmla="*/ 70247 w 195263"/>
                <a:gd name="connsiteY2" fmla="*/ 70246 h 195262"/>
                <a:gd name="connsiteX3" fmla="*/ 70247 w 195263"/>
                <a:gd name="connsiteY3" fmla="*/ 0 h 195262"/>
                <a:gd name="connsiteX4" fmla="*/ 125016 w 195263"/>
                <a:gd name="connsiteY4" fmla="*/ 0 h 195262"/>
                <a:gd name="connsiteX5" fmla="*/ 125016 w 195263"/>
                <a:gd name="connsiteY5" fmla="*/ 70246 h 195262"/>
                <a:gd name="connsiteX6" fmla="*/ 195263 w 195263"/>
                <a:gd name="connsiteY6" fmla="*/ 70246 h 195262"/>
                <a:gd name="connsiteX7" fmla="*/ 195263 w 195263"/>
                <a:gd name="connsiteY7" fmla="*/ 125015 h 195262"/>
                <a:gd name="connsiteX8" fmla="*/ 125016 w 195263"/>
                <a:gd name="connsiteY8" fmla="*/ 125015 h 195262"/>
                <a:gd name="connsiteX9" fmla="*/ 125016 w 195263"/>
                <a:gd name="connsiteY9" fmla="*/ 195262 h 195262"/>
                <a:gd name="connsiteX10" fmla="*/ 70247 w 195263"/>
                <a:gd name="connsiteY10" fmla="*/ 195262 h 195262"/>
                <a:gd name="connsiteX11" fmla="*/ 70247 w 195263"/>
                <a:gd name="connsiteY11" fmla="*/ 125015 h 1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263" h="195262">
                  <a:moveTo>
                    <a:pt x="0" y="125015"/>
                  </a:moveTo>
                  <a:lnTo>
                    <a:pt x="0" y="70246"/>
                  </a:lnTo>
                  <a:lnTo>
                    <a:pt x="70247" y="70246"/>
                  </a:lnTo>
                  <a:lnTo>
                    <a:pt x="70247" y="0"/>
                  </a:lnTo>
                  <a:lnTo>
                    <a:pt x="125016" y="0"/>
                  </a:lnTo>
                  <a:lnTo>
                    <a:pt x="125016" y="70246"/>
                  </a:lnTo>
                  <a:lnTo>
                    <a:pt x="195263" y="70246"/>
                  </a:lnTo>
                  <a:lnTo>
                    <a:pt x="195263" y="125015"/>
                  </a:lnTo>
                  <a:lnTo>
                    <a:pt x="125016" y="125015"/>
                  </a:lnTo>
                  <a:lnTo>
                    <a:pt x="125016" y="195262"/>
                  </a:lnTo>
                  <a:lnTo>
                    <a:pt x="70247" y="195262"/>
                  </a:lnTo>
                  <a:lnTo>
                    <a:pt x="70247" y="125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108" name="淘宝店chenying0907出品 107"/>
          <p:cNvGrpSpPr/>
          <p:nvPr/>
        </p:nvGrpSpPr>
        <p:grpSpPr>
          <a:xfrm>
            <a:off x="8011134" y="1615246"/>
            <a:ext cx="1746116" cy="1049632"/>
            <a:chOff x="4504185" y="3198627"/>
            <a:chExt cx="1746343" cy="1049632"/>
          </a:xfrm>
        </p:grpSpPr>
        <p:sp>
          <p:nvSpPr>
            <p:cNvPr id="109" name="淘宝店chenying0907出品 160"/>
            <p:cNvSpPr txBox="1"/>
            <p:nvPr/>
          </p:nvSpPr>
          <p:spPr>
            <a:xfrm>
              <a:off x="4504185" y="3198627"/>
              <a:ext cx="1746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编码规范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10" name="淘宝店chenying0907出品 161"/>
            <p:cNvSpPr txBox="1"/>
            <p:nvPr/>
          </p:nvSpPr>
          <p:spPr>
            <a:xfrm>
              <a:off x="4508948" y="3478818"/>
              <a:ext cx="153746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https://www.kernel.org/doc/html/v4.10/process/coding-style.html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1" name="淘宝店chenying0907出品 110"/>
          <p:cNvGrpSpPr/>
          <p:nvPr/>
        </p:nvGrpSpPr>
        <p:grpSpPr>
          <a:xfrm>
            <a:off x="8930097" y="3190144"/>
            <a:ext cx="1772221" cy="711078"/>
            <a:chOff x="4504186" y="3198627"/>
            <a:chExt cx="1772452" cy="711078"/>
          </a:xfrm>
        </p:grpSpPr>
        <p:sp>
          <p:nvSpPr>
            <p:cNvPr id="112" name="淘宝店chenying0907出品 163"/>
            <p:cNvSpPr txBox="1"/>
            <p:nvPr/>
          </p:nvSpPr>
          <p:spPr>
            <a:xfrm>
              <a:off x="4504186" y="3198627"/>
              <a:ext cx="17724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团队分组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13" name="淘宝店chenying0907出品 164"/>
            <p:cNvSpPr txBox="1"/>
            <p:nvPr/>
          </p:nvSpPr>
          <p:spPr>
            <a:xfrm>
              <a:off x="4508948" y="3478818"/>
              <a:ext cx="153746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每个组</a:t>
              </a:r>
              <a:r>
                <a:rPr lang="en-US" altLang="zh-CN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5~6</a:t>
              </a:r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人，设置不同的角色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4" name="淘宝店chenying0907出品 113"/>
          <p:cNvGrpSpPr/>
          <p:nvPr/>
        </p:nvGrpSpPr>
        <p:grpSpPr>
          <a:xfrm>
            <a:off x="7999917" y="4756143"/>
            <a:ext cx="1757333" cy="711078"/>
            <a:chOff x="4504186" y="3198627"/>
            <a:chExt cx="1757561" cy="711078"/>
          </a:xfrm>
        </p:grpSpPr>
        <p:sp>
          <p:nvSpPr>
            <p:cNvPr id="115" name="淘宝店chenying0907出品 166"/>
            <p:cNvSpPr txBox="1"/>
            <p:nvPr/>
          </p:nvSpPr>
          <p:spPr>
            <a:xfrm>
              <a:off x="4504186" y="3198627"/>
              <a:ext cx="17575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自我学习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16" name="淘宝店chenying0907出品 167"/>
            <p:cNvSpPr txBox="1"/>
            <p:nvPr/>
          </p:nvSpPr>
          <p:spPr>
            <a:xfrm>
              <a:off x="4508948" y="3478818"/>
              <a:ext cx="153746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网络基础</a:t>
              </a:r>
              <a:endPara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r>
                <a:rPr lang="en-US" altLang="zh-CN" sz="11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Luci</a:t>
              </a: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Web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" name="淘宝店chenying0907出品 1"/>
          <p:cNvGrpSpPr/>
          <p:nvPr/>
        </p:nvGrpSpPr>
        <p:grpSpPr>
          <a:xfrm>
            <a:off x="4599266" y="1488905"/>
            <a:ext cx="1127411" cy="1133036"/>
            <a:chOff x="3450497" y="1117023"/>
            <a:chExt cx="845815" cy="850039"/>
          </a:xfrm>
        </p:grpSpPr>
        <p:grpSp>
          <p:nvGrpSpPr>
            <p:cNvPr id="64" name="淘宝店chenying0907出品 63"/>
            <p:cNvGrpSpPr/>
            <p:nvPr/>
          </p:nvGrpSpPr>
          <p:grpSpPr>
            <a:xfrm>
              <a:off x="3450497" y="1117023"/>
              <a:ext cx="845815" cy="850039"/>
              <a:chOff x="5413827" y="2743515"/>
              <a:chExt cx="1364344" cy="1370972"/>
            </a:xfrm>
          </p:grpSpPr>
          <p:sp>
            <p:nvSpPr>
              <p:cNvPr id="65" name="淘宝店chenying0907出品 64"/>
              <p:cNvSpPr/>
              <p:nvPr/>
            </p:nvSpPr>
            <p:spPr>
              <a:xfrm>
                <a:off x="5413827" y="2743515"/>
                <a:ext cx="1364344" cy="1370972"/>
              </a:xfrm>
              <a:custGeom>
                <a:avLst/>
                <a:gdLst>
                  <a:gd name="connsiteX0" fmla="*/ 2318457 w 4818756"/>
                  <a:gd name="connsiteY0" fmla="*/ 0 h 4842163"/>
                  <a:gd name="connsiteX1" fmla="*/ 2500298 w 4818756"/>
                  <a:gd name="connsiteY1" fmla="*/ 0 h 4842163"/>
                  <a:gd name="connsiteX2" fmla="*/ 2584898 w 4818756"/>
                  <a:gd name="connsiteY2" fmla="*/ 338401 h 4842163"/>
                  <a:gd name="connsiteX3" fmla="*/ 2623226 w 4818756"/>
                  <a:gd name="connsiteY3" fmla="*/ 340337 h 4842163"/>
                  <a:gd name="connsiteX4" fmla="*/ 2828678 w 4818756"/>
                  <a:gd name="connsiteY4" fmla="*/ 371692 h 4842163"/>
                  <a:gd name="connsiteX5" fmla="*/ 3004238 w 4818756"/>
                  <a:gd name="connsiteY5" fmla="*/ 72457 h 4842163"/>
                  <a:gd name="connsiteX6" fmla="*/ 3178713 w 4818756"/>
                  <a:gd name="connsiteY6" fmla="*/ 123687 h 4842163"/>
                  <a:gd name="connsiteX7" fmla="*/ 3164544 w 4818756"/>
                  <a:gd name="connsiteY7" fmla="*/ 472323 h 4842163"/>
                  <a:gd name="connsiteX8" fmla="*/ 3223501 w 4818756"/>
                  <a:gd name="connsiteY8" fmla="*/ 493902 h 4842163"/>
                  <a:gd name="connsiteX9" fmla="*/ 3388493 w 4818756"/>
                  <a:gd name="connsiteY9" fmla="*/ 573383 h 4842163"/>
                  <a:gd name="connsiteX10" fmla="*/ 3641827 w 4818756"/>
                  <a:gd name="connsiteY10" fmla="*/ 335183 h 4842163"/>
                  <a:gd name="connsiteX11" fmla="*/ 3794801 w 4818756"/>
                  <a:gd name="connsiteY11" fmla="*/ 433494 h 4842163"/>
                  <a:gd name="connsiteX12" fmla="*/ 3682809 w 4818756"/>
                  <a:gd name="connsiteY12" fmla="*/ 764532 h 4842163"/>
                  <a:gd name="connsiteX13" fmla="*/ 3739794 w 4818756"/>
                  <a:gd name="connsiteY13" fmla="*/ 807145 h 4842163"/>
                  <a:gd name="connsiteX14" fmla="*/ 3868787 w 4818756"/>
                  <a:gd name="connsiteY14" fmla="*/ 924382 h 4842163"/>
                  <a:gd name="connsiteX15" fmla="*/ 4179570 w 4818756"/>
                  <a:gd name="connsiteY15" fmla="*/ 766897 h 4842163"/>
                  <a:gd name="connsiteX16" fmla="*/ 4298650 w 4818756"/>
                  <a:gd name="connsiteY16" fmla="*/ 904323 h 4842163"/>
                  <a:gd name="connsiteX17" fmla="*/ 4097912 w 4818756"/>
                  <a:gd name="connsiteY17" fmla="*/ 1190424 h 4842163"/>
                  <a:gd name="connsiteX18" fmla="*/ 4143718 w 4818756"/>
                  <a:gd name="connsiteY18" fmla="*/ 1251680 h 4842163"/>
                  <a:gd name="connsiteX19" fmla="*/ 4231483 w 4818756"/>
                  <a:gd name="connsiteY19" fmla="*/ 1396144 h 4842163"/>
                  <a:gd name="connsiteX20" fmla="*/ 4573902 w 4818756"/>
                  <a:gd name="connsiteY20" fmla="*/ 1332624 h 4842163"/>
                  <a:gd name="connsiteX21" fmla="*/ 4649441 w 4818756"/>
                  <a:gd name="connsiteY21" fmla="*/ 1498032 h 4842163"/>
                  <a:gd name="connsiteX22" fmla="*/ 4376411 w 4818756"/>
                  <a:gd name="connsiteY22" fmla="*/ 1715846 h 4842163"/>
                  <a:gd name="connsiteX23" fmla="*/ 4406890 w 4818756"/>
                  <a:gd name="connsiteY23" fmla="*/ 1799120 h 4842163"/>
                  <a:gd name="connsiteX24" fmla="*/ 4445930 w 4818756"/>
                  <a:gd name="connsiteY24" fmla="*/ 1950955 h 4842163"/>
                  <a:gd name="connsiteX25" fmla="*/ 4792877 w 4818756"/>
                  <a:gd name="connsiteY25" fmla="*/ 1986530 h 4842163"/>
                  <a:gd name="connsiteX26" fmla="*/ 4818756 w 4818756"/>
                  <a:gd name="connsiteY26" fmla="*/ 2166520 h 4842163"/>
                  <a:gd name="connsiteX27" fmla="*/ 4494750 w 4818756"/>
                  <a:gd name="connsiteY27" fmla="*/ 2298864 h 4842163"/>
                  <a:gd name="connsiteX28" fmla="*/ 4500921 w 4818756"/>
                  <a:gd name="connsiteY28" fmla="*/ 2421081 h 4842163"/>
                  <a:gd name="connsiteX29" fmla="*/ 4494750 w 4818756"/>
                  <a:gd name="connsiteY29" fmla="*/ 2543299 h 4842163"/>
                  <a:gd name="connsiteX30" fmla="*/ 4818756 w 4818756"/>
                  <a:gd name="connsiteY30" fmla="*/ 2675642 h 4842163"/>
                  <a:gd name="connsiteX31" fmla="*/ 4792877 w 4818756"/>
                  <a:gd name="connsiteY31" fmla="*/ 2855633 h 4842163"/>
                  <a:gd name="connsiteX32" fmla="*/ 4445930 w 4818756"/>
                  <a:gd name="connsiteY32" fmla="*/ 2891207 h 4842163"/>
                  <a:gd name="connsiteX33" fmla="*/ 4406890 w 4818756"/>
                  <a:gd name="connsiteY33" fmla="*/ 3043042 h 4842163"/>
                  <a:gd name="connsiteX34" fmla="*/ 4376411 w 4818756"/>
                  <a:gd name="connsiteY34" fmla="*/ 3126316 h 4842163"/>
                  <a:gd name="connsiteX35" fmla="*/ 4649441 w 4818756"/>
                  <a:gd name="connsiteY35" fmla="*/ 3344130 h 4842163"/>
                  <a:gd name="connsiteX36" fmla="*/ 4573902 w 4818756"/>
                  <a:gd name="connsiteY36" fmla="*/ 3509539 h 4842163"/>
                  <a:gd name="connsiteX37" fmla="*/ 4231483 w 4818756"/>
                  <a:gd name="connsiteY37" fmla="*/ 3446019 h 4842163"/>
                  <a:gd name="connsiteX38" fmla="*/ 4143718 w 4818756"/>
                  <a:gd name="connsiteY38" fmla="*/ 3590483 h 4842163"/>
                  <a:gd name="connsiteX39" fmla="*/ 4097913 w 4818756"/>
                  <a:gd name="connsiteY39" fmla="*/ 3651738 h 4842163"/>
                  <a:gd name="connsiteX40" fmla="*/ 4298650 w 4818756"/>
                  <a:gd name="connsiteY40" fmla="*/ 3937839 h 4842163"/>
                  <a:gd name="connsiteX41" fmla="*/ 4179570 w 4818756"/>
                  <a:gd name="connsiteY41" fmla="*/ 4075265 h 4842163"/>
                  <a:gd name="connsiteX42" fmla="*/ 3868786 w 4818756"/>
                  <a:gd name="connsiteY42" fmla="*/ 3917781 h 4842163"/>
                  <a:gd name="connsiteX43" fmla="*/ 3739794 w 4818756"/>
                  <a:gd name="connsiteY43" fmla="*/ 4035017 h 4842163"/>
                  <a:gd name="connsiteX44" fmla="*/ 3682808 w 4818756"/>
                  <a:gd name="connsiteY44" fmla="*/ 4077630 h 4842163"/>
                  <a:gd name="connsiteX45" fmla="*/ 3794801 w 4818756"/>
                  <a:gd name="connsiteY45" fmla="*/ 4408670 h 4842163"/>
                  <a:gd name="connsiteX46" fmla="*/ 3641827 w 4818756"/>
                  <a:gd name="connsiteY46" fmla="*/ 4506981 h 4842163"/>
                  <a:gd name="connsiteX47" fmla="*/ 3388492 w 4818756"/>
                  <a:gd name="connsiteY47" fmla="*/ 4268780 h 4842163"/>
                  <a:gd name="connsiteX48" fmla="*/ 3223501 w 4818756"/>
                  <a:gd name="connsiteY48" fmla="*/ 4348260 h 4842163"/>
                  <a:gd name="connsiteX49" fmla="*/ 3164544 w 4818756"/>
                  <a:gd name="connsiteY49" fmla="*/ 4369839 h 4842163"/>
                  <a:gd name="connsiteX50" fmla="*/ 3178713 w 4818756"/>
                  <a:gd name="connsiteY50" fmla="*/ 4718477 h 4842163"/>
                  <a:gd name="connsiteX51" fmla="*/ 3004238 w 4818756"/>
                  <a:gd name="connsiteY51" fmla="*/ 4769707 h 4842163"/>
                  <a:gd name="connsiteX52" fmla="*/ 2828678 w 4818756"/>
                  <a:gd name="connsiteY52" fmla="*/ 4470470 h 4842163"/>
                  <a:gd name="connsiteX53" fmla="*/ 2623226 w 4818756"/>
                  <a:gd name="connsiteY53" fmla="*/ 4501826 h 4842163"/>
                  <a:gd name="connsiteX54" fmla="*/ 2584899 w 4818756"/>
                  <a:gd name="connsiteY54" fmla="*/ 4503761 h 4842163"/>
                  <a:gd name="connsiteX55" fmla="*/ 2500298 w 4818756"/>
                  <a:gd name="connsiteY55" fmla="*/ 4842163 h 4842163"/>
                  <a:gd name="connsiteX56" fmla="*/ 2318457 w 4818756"/>
                  <a:gd name="connsiteY56" fmla="*/ 4842163 h 4842163"/>
                  <a:gd name="connsiteX57" fmla="*/ 2233857 w 4818756"/>
                  <a:gd name="connsiteY57" fmla="*/ 4503761 h 4842163"/>
                  <a:gd name="connsiteX58" fmla="*/ 2195530 w 4818756"/>
                  <a:gd name="connsiteY58" fmla="*/ 4501826 h 4842163"/>
                  <a:gd name="connsiteX59" fmla="*/ 1990078 w 4818756"/>
                  <a:gd name="connsiteY59" fmla="*/ 4470470 h 4842163"/>
                  <a:gd name="connsiteX60" fmla="*/ 1814518 w 4818756"/>
                  <a:gd name="connsiteY60" fmla="*/ 4769707 h 4842163"/>
                  <a:gd name="connsiteX61" fmla="*/ 1640043 w 4818756"/>
                  <a:gd name="connsiteY61" fmla="*/ 4718477 h 4842163"/>
                  <a:gd name="connsiteX62" fmla="*/ 1654212 w 4818756"/>
                  <a:gd name="connsiteY62" fmla="*/ 4369839 h 4842163"/>
                  <a:gd name="connsiteX63" fmla="*/ 1595255 w 4818756"/>
                  <a:gd name="connsiteY63" fmla="*/ 4348260 h 4842163"/>
                  <a:gd name="connsiteX64" fmla="*/ 1430264 w 4818756"/>
                  <a:gd name="connsiteY64" fmla="*/ 4268780 h 4842163"/>
                  <a:gd name="connsiteX65" fmla="*/ 1176929 w 4818756"/>
                  <a:gd name="connsiteY65" fmla="*/ 4506981 h 4842163"/>
                  <a:gd name="connsiteX66" fmla="*/ 1023955 w 4818756"/>
                  <a:gd name="connsiteY66" fmla="*/ 4408670 h 4842163"/>
                  <a:gd name="connsiteX67" fmla="*/ 1135948 w 4818756"/>
                  <a:gd name="connsiteY67" fmla="*/ 4077630 h 4842163"/>
                  <a:gd name="connsiteX68" fmla="*/ 1078962 w 4818756"/>
                  <a:gd name="connsiteY68" fmla="*/ 4035017 h 4842163"/>
                  <a:gd name="connsiteX69" fmla="*/ 949970 w 4818756"/>
                  <a:gd name="connsiteY69" fmla="*/ 3917781 h 4842163"/>
                  <a:gd name="connsiteX70" fmla="*/ 639186 w 4818756"/>
                  <a:gd name="connsiteY70" fmla="*/ 4075265 h 4842163"/>
                  <a:gd name="connsiteX71" fmla="*/ 520106 w 4818756"/>
                  <a:gd name="connsiteY71" fmla="*/ 3937839 h 4842163"/>
                  <a:gd name="connsiteX72" fmla="*/ 720843 w 4818756"/>
                  <a:gd name="connsiteY72" fmla="*/ 3651738 h 4842163"/>
                  <a:gd name="connsiteX73" fmla="*/ 675038 w 4818756"/>
                  <a:gd name="connsiteY73" fmla="*/ 3590483 h 4842163"/>
                  <a:gd name="connsiteX74" fmla="*/ 587273 w 4818756"/>
                  <a:gd name="connsiteY74" fmla="*/ 3446019 h 4842163"/>
                  <a:gd name="connsiteX75" fmla="*/ 244854 w 4818756"/>
                  <a:gd name="connsiteY75" fmla="*/ 3509539 h 4842163"/>
                  <a:gd name="connsiteX76" fmla="*/ 169315 w 4818756"/>
                  <a:gd name="connsiteY76" fmla="*/ 3344130 h 4842163"/>
                  <a:gd name="connsiteX77" fmla="*/ 442345 w 4818756"/>
                  <a:gd name="connsiteY77" fmla="*/ 3126316 h 4842163"/>
                  <a:gd name="connsiteX78" fmla="*/ 411867 w 4818756"/>
                  <a:gd name="connsiteY78" fmla="*/ 3043042 h 4842163"/>
                  <a:gd name="connsiteX79" fmla="*/ 372826 w 4818756"/>
                  <a:gd name="connsiteY79" fmla="*/ 2891207 h 4842163"/>
                  <a:gd name="connsiteX80" fmla="*/ 25878 w 4818756"/>
                  <a:gd name="connsiteY80" fmla="*/ 2855633 h 4842163"/>
                  <a:gd name="connsiteX81" fmla="*/ 0 w 4818756"/>
                  <a:gd name="connsiteY81" fmla="*/ 2675642 h 4842163"/>
                  <a:gd name="connsiteX82" fmla="*/ 324006 w 4818756"/>
                  <a:gd name="connsiteY82" fmla="*/ 2543299 h 4842163"/>
                  <a:gd name="connsiteX83" fmla="*/ 317835 w 4818756"/>
                  <a:gd name="connsiteY83" fmla="*/ 2421081 h 4842163"/>
                  <a:gd name="connsiteX84" fmla="*/ 324006 w 4818756"/>
                  <a:gd name="connsiteY84" fmla="*/ 2298864 h 4842163"/>
                  <a:gd name="connsiteX85" fmla="*/ 0 w 4818756"/>
                  <a:gd name="connsiteY85" fmla="*/ 2166520 h 4842163"/>
                  <a:gd name="connsiteX86" fmla="*/ 25878 w 4818756"/>
                  <a:gd name="connsiteY86" fmla="*/ 1986530 h 4842163"/>
                  <a:gd name="connsiteX87" fmla="*/ 372826 w 4818756"/>
                  <a:gd name="connsiteY87" fmla="*/ 1950955 h 4842163"/>
                  <a:gd name="connsiteX88" fmla="*/ 411867 w 4818756"/>
                  <a:gd name="connsiteY88" fmla="*/ 1799120 h 4842163"/>
                  <a:gd name="connsiteX89" fmla="*/ 442345 w 4818756"/>
                  <a:gd name="connsiteY89" fmla="*/ 1715846 h 4842163"/>
                  <a:gd name="connsiteX90" fmla="*/ 169315 w 4818756"/>
                  <a:gd name="connsiteY90" fmla="*/ 1498032 h 4842163"/>
                  <a:gd name="connsiteX91" fmla="*/ 244854 w 4818756"/>
                  <a:gd name="connsiteY91" fmla="*/ 1332624 h 4842163"/>
                  <a:gd name="connsiteX92" fmla="*/ 587273 w 4818756"/>
                  <a:gd name="connsiteY92" fmla="*/ 1396144 h 4842163"/>
                  <a:gd name="connsiteX93" fmla="*/ 675038 w 4818756"/>
                  <a:gd name="connsiteY93" fmla="*/ 1251680 h 4842163"/>
                  <a:gd name="connsiteX94" fmla="*/ 720844 w 4818756"/>
                  <a:gd name="connsiteY94" fmla="*/ 1190424 h 4842163"/>
                  <a:gd name="connsiteX95" fmla="*/ 520106 w 4818756"/>
                  <a:gd name="connsiteY95" fmla="*/ 904323 h 4842163"/>
                  <a:gd name="connsiteX96" fmla="*/ 639186 w 4818756"/>
                  <a:gd name="connsiteY96" fmla="*/ 766896 h 4842163"/>
                  <a:gd name="connsiteX97" fmla="*/ 949970 w 4818756"/>
                  <a:gd name="connsiteY97" fmla="*/ 924381 h 4842163"/>
                  <a:gd name="connsiteX98" fmla="*/ 1078962 w 4818756"/>
                  <a:gd name="connsiteY98" fmla="*/ 807145 h 4842163"/>
                  <a:gd name="connsiteX99" fmla="*/ 1135948 w 4818756"/>
                  <a:gd name="connsiteY99" fmla="*/ 764532 h 4842163"/>
                  <a:gd name="connsiteX100" fmla="*/ 1023955 w 4818756"/>
                  <a:gd name="connsiteY100" fmla="*/ 433493 h 4842163"/>
                  <a:gd name="connsiteX101" fmla="*/ 1176929 w 4818756"/>
                  <a:gd name="connsiteY101" fmla="*/ 335182 h 4842163"/>
                  <a:gd name="connsiteX102" fmla="*/ 1430264 w 4818756"/>
                  <a:gd name="connsiteY102" fmla="*/ 573383 h 4842163"/>
                  <a:gd name="connsiteX103" fmla="*/ 1595255 w 4818756"/>
                  <a:gd name="connsiteY103" fmla="*/ 493902 h 4842163"/>
                  <a:gd name="connsiteX104" fmla="*/ 1654212 w 4818756"/>
                  <a:gd name="connsiteY104" fmla="*/ 472323 h 4842163"/>
                  <a:gd name="connsiteX105" fmla="*/ 1640043 w 4818756"/>
                  <a:gd name="connsiteY105" fmla="*/ 123686 h 4842163"/>
                  <a:gd name="connsiteX106" fmla="*/ 1814518 w 4818756"/>
                  <a:gd name="connsiteY106" fmla="*/ 72455 h 4842163"/>
                  <a:gd name="connsiteX107" fmla="*/ 1990078 w 4818756"/>
                  <a:gd name="connsiteY107" fmla="*/ 371692 h 4842163"/>
                  <a:gd name="connsiteX108" fmla="*/ 2195530 w 4818756"/>
                  <a:gd name="connsiteY108" fmla="*/ 340337 h 4842163"/>
                  <a:gd name="connsiteX109" fmla="*/ 2233857 w 4818756"/>
                  <a:gd name="connsiteY109" fmla="*/ 338401 h 4842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4818756" h="4842163">
                    <a:moveTo>
                      <a:pt x="2318457" y="0"/>
                    </a:moveTo>
                    <a:lnTo>
                      <a:pt x="2500298" y="0"/>
                    </a:lnTo>
                    <a:lnTo>
                      <a:pt x="2584898" y="338401"/>
                    </a:lnTo>
                    <a:lnTo>
                      <a:pt x="2623226" y="340337"/>
                    </a:lnTo>
                    <a:lnTo>
                      <a:pt x="2828678" y="371692"/>
                    </a:lnTo>
                    <a:lnTo>
                      <a:pt x="3004238" y="72457"/>
                    </a:lnTo>
                    <a:lnTo>
                      <a:pt x="3178713" y="123687"/>
                    </a:lnTo>
                    <a:lnTo>
                      <a:pt x="3164544" y="472323"/>
                    </a:lnTo>
                    <a:lnTo>
                      <a:pt x="3223501" y="493902"/>
                    </a:lnTo>
                    <a:lnTo>
                      <a:pt x="3388493" y="573383"/>
                    </a:lnTo>
                    <a:lnTo>
                      <a:pt x="3641827" y="335183"/>
                    </a:lnTo>
                    <a:lnTo>
                      <a:pt x="3794801" y="433494"/>
                    </a:lnTo>
                    <a:lnTo>
                      <a:pt x="3682809" y="764532"/>
                    </a:lnTo>
                    <a:lnTo>
                      <a:pt x="3739794" y="807145"/>
                    </a:lnTo>
                    <a:lnTo>
                      <a:pt x="3868787" y="924382"/>
                    </a:lnTo>
                    <a:lnTo>
                      <a:pt x="4179570" y="766897"/>
                    </a:lnTo>
                    <a:lnTo>
                      <a:pt x="4298650" y="904323"/>
                    </a:lnTo>
                    <a:lnTo>
                      <a:pt x="4097912" y="1190424"/>
                    </a:lnTo>
                    <a:lnTo>
                      <a:pt x="4143718" y="1251680"/>
                    </a:lnTo>
                    <a:lnTo>
                      <a:pt x="4231483" y="1396144"/>
                    </a:lnTo>
                    <a:lnTo>
                      <a:pt x="4573902" y="1332624"/>
                    </a:lnTo>
                    <a:lnTo>
                      <a:pt x="4649441" y="1498032"/>
                    </a:lnTo>
                    <a:lnTo>
                      <a:pt x="4376411" y="1715846"/>
                    </a:lnTo>
                    <a:lnTo>
                      <a:pt x="4406890" y="1799120"/>
                    </a:lnTo>
                    <a:lnTo>
                      <a:pt x="4445930" y="1950955"/>
                    </a:lnTo>
                    <a:lnTo>
                      <a:pt x="4792877" y="1986530"/>
                    </a:lnTo>
                    <a:lnTo>
                      <a:pt x="4818756" y="2166520"/>
                    </a:lnTo>
                    <a:lnTo>
                      <a:pt x="4494750" y="2298864"/>
                    </a:lnTo>
                    <a:lnTo>
                      <a:pt x="4500921" y="2421081"/>
                    </a:lnTo>
                    <a:lnTo>
                      <a:pt x="4494750" y="2543299"/>
                    </a:lnTo>
                    <a:lnTo>
                      <a:pt x="4818756" y="2675642"/>
                    </a:lnTo>
                    <a:lnTo>
                      <a:pt x="4792877" y="2855633"/>
                    </a:lnTo>
                    <a:lnTo>
                      <a:pt x="4445930" y="2891207"/>
                    </a:lnTo>
                    <a:lnTo>
                      <a:pt x="4406890" y="3043042"/>
                    </a:lnTo>
                    <a:lnTo>
                      <a:pt x="4376411" y="3126316"/>
                    </a:lnTo>
                    <a:lnTo>
                      <a:pt x="4649441" y="3344130"/>
                    </a:lnTo>
                    <a:lnTo>
                      <a:pt x="4573902" y="3509539"/>
                    </a:lnTo>
                    <a:lnTo>
                      <a:pt x="4231483" y="3446019"/>
                    </a:lnTo>
                    <a:lnTo>
                      <a:pt x="4143718" y="3590483"/>
                    </a:lnTo>
                    <a:lnTo>
                      <a:pt x="4097913" y="3651738"/>
                    </a:lnTo>
                    <a:lnTo>
                      <a:pt x="4298650" y="3937839"/>
                    </a:lnTo>
                    <a:lnTo>
                      <a:pt x="4179570" y="4075265"/>
                    </a:lnTo>
                    <a:lnTo>
                      <a:pt x="3868786" y="3917781"/>
                    </a:lnTo>
                    <a:lnTo>
                      <a:pt x="3739794" y="4035017"/>
                    </a:lnTo>
                    <a:lnTo>
                      <a:pt x="3682808" y="4077630"/>
                    </a:lnTo>
                    <a:lnTo>
                      <a:pt x="3794801" y="4408670"/>
                    </a:lnTo>
                    <a:lnTo>
                      <a:pt x="3641827" y="4506981"/>
                    </a:lnTo>
                    <a:lnTo>
                      <a:pt x="3388492" y="4268780"/>
                    </a:lnTo>
                    <a:lnTo>
                      <a:pt x="3223501" y="4348260"/>
                    </a:lnTo>
                    <a:lnTo>
                      <a:pt x="3164544" y="4369839"/>
                    </a:lnTo>
                    <a:lnTo>
                      <a:pt x="3178713" y="4718477"/>
                    </a:lnTo>
                    <a:lnTo>
                      <a:pt x="3004238" y="4769707"/>
                    </a:lnTo>
                    <a:lnTo>
                      <a:pt x="2828678" y="4470470"/>
                    </a:lnTo>
                    <a:lnTo>
                      <a:pt x="2623226" y="4501826"/>
                    </a:lnTo>
                    <a:lnTo>
                      <a:pt x="2584899" y="4503761"/>
                    </a:lnTo>
                    <a:lnTo>
                      <a:pt x="2500298" y="4842163"/>
                    </a:lnTo>
                    <a:lnTo>
                      <a:pt x="2318457" y="4842163"/>
                    </a:lnTo>
                    <a:lnTo>
                      <a:pt x="2233857" y="4503761"/>
                    </a:lnTo>
                    <a:lnTo>
                      <a:pt x="2195530" y="4501826"/>
                    </a:lnTo>
                    <a:lnTo>
                      <a:pt x="1990078" y="4470470"/>
                    </a:lnTo>
                    <a:lnTo>
                      <a:pt x="1814518" y="4769707"/>
                    </a:lnTo>
                    <a:lnTo>
                      <a:pt x="1640043" y="4718477"/>
                    </a:lnTo>
                    <a:lnTo>
                      <a:pt x="1654212" y="4369839"/>
                    </a:lnTo>
                    <a:lnTo>
                      <a:pt x="1595255" y="4348260"/>
                    </a:lnTo>
                    <a:lnTo>
                      <a:pt x="1430264" y="4268780"/>
                    </a:lnTo>
                    <a:lnTo>
                      <a:pt x="1176929" y="4506981"/>
                    </a:lnTo>
                    <a:lnTo>
                      <a:pt x="1023955" y="4408670"/>
                    </a:lnTo>
                    <a:lnTo>
                      <a:pt x="1135948" y="4077630"/>
                    </a:lnTo>
                    <a:lnTo>
                      <a:pt x="1078962" y="4035017"/>
                    </a:lnTo>
                    <a:lnTo>
                      <a:pt x="949970" y="3917781"/>
                    </a:lnTo>
                    <a:lnTo>
                      <a:pt x="639186" y="4075265"/>
                    </a:lnTo>
                    <a:lnTo>
                      <a:pt x="520106" y="3937839"/>
                    </a:lnTo>
                    <a:lnTo>
                      <a:pt x="720843" y="3651738"/>
                    </a:lnTo>
                    <a:lnTo>
                      <a:pt x="675038" y="3590483"/>
                    </a:lnTo>
                    <a:lnTo>
                      <a:pt x="587273" y="3446019"/>
                    </a:lnTo>
                    <a:lnTo>
                      <a:pt x="244854" y="3509539"/>
                    </a:lnTo>
                    <a:lnTo>
                      <a:pt x="169315" y="3344130"/>
                    </a:lnTo>
                    <a:lnTo>
                      <a:pt x="442345" y="3126316"/>
                    </a:lnTo>
                    <a:lnTo>
                      <a:pt x="411867" y="3043042"/>
                    </a:lnTo>
                    <a:lnTo>
                      <a:pt x="372826" y="2891207"/>
                    </a:lnTo>
                    <a:lnTo>
                      <a:pt x="25878" y="2855633"/>
                    </a:lnTo>
                    <a:lnTo>
                      <a:pt x="0" y="2675642"/>
                    </a:lnTo>
                    <a:lnTo>
                      <a:pt x="324006" y="2543299"/>
                    </a:lnTo>
                    <a:lnTo>
                      <a:pt x="317835" y="2421081"/>
                    </a:lnTo>
                    <a:lnTo>
                      <a:pt x="324006" y="2298864"/>
                    </a:lnTo>
                    <a:lnTo>
                      <a:pt x="0" y="2166520"/>
                    </a:lnTo>
                    <a:lnTo>
                      <a:pt x="25878" y="1986530"/>
                    </a:lnTo>
                    <a:lnTo>
                      <a:pt x="372826" y="1950955"/>
                    </a:lnTo>
                    <a:lnTo>
                      <a:pt x="411867" y="1799120"/>
                    </a:lnTo>
                    <a:lnTo>
                      <a:pt x="442345" y="1715846"/>
                    </a:lnTo>
                    <a:lnTo>
                      <a:pt x="169315" y="1498032"/>
                    </a:lnTo>
                    <a:lnTo>
                      <a:pt x="244854" y="1332624"/>
                    </a:lnTo>
                    <a:lnTo>
                      <a:pt x="587273" y="1396144"/>
                    </a:lnTo>
                    <a:lnTo>
                      <a:pt x="675038" y="1251680"/>
                    </a:lnTo>
                    <a:lnTo>
                      <a:pt x="720844" y="1190424"/>
                    </a:lnTo>
                    <a:lnTo>
                      <a:pt x="520106" y="904323"/>
                    </a:lnTo>
                    <a:lnTo>
                      <a:pt x="639186" y="766896"/>
                    </a:lnTo>
                    <a:lnTo>
                      <a:pt x="949970" y="924381"/>
                    </a:lnTo>
                    <a:lnTo>
                      <a:pt x="1078962" y="807145"/>
                    </a:lnTo>
                    <a:lnTo>
                      <a:pt x="1135948" y="764532"/>
                    </a:lnTo>
                    <a:lnTo>
                      <a:pt x="1023955" y="433493"/>
                    </a:lnTo>
                    <a:lnTo>
                      <a:pt x="1176929" y="335182"/>
                    </a:lnTo>
                    <a:lnTo>
                      <a:pt x="1430264" y="573383"/>
                    </a:lnTo>
                    <a:lnTo>
                      <a:pt x="1595255" y="493902"/>
                    </a:lnTo>
                    <a:lnTo>
                      <a:pt x="1654212" y="472323"/>
                    </a:lnTo>
                    <a:lnTo>
                      <a:pt x="1640043" y="123686"/>
                    </a:lnTo>
                    <a:lnTo>
                      <a:pt x="1814518" y="72455"/>
                    </a:lnTo>
                    <a:lnTo>
                      <a:pt x="1990078" y="371692"/>
                    </a:lnTo>
                    <a:lnTo>
                      <a:pt x="2195530" y="340337"/>
                    </a:lnTo>
                    <a:lnTo>
                      <a:pt x="2233857" y="338401"/>
                    </a:lnTo>
                    <a:close/>
                  </a:path>
                </a:pathLst>
              </a:custGeom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2700000" scaled="1"/>
              </a:gra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66" name="淘宝店chenying0907出品 65"/>
              <p:cNvSpPr/>
              <p:nvPr/>
            </p:nvSpPr>
            <p:spPr>
              <a:xfrm>
                <a:off x="5624512" y="2957514"/>
                <a:ext cx="942974" cy="942974"/>
              </a:xfrm>
              <a:prstGeom prst="ellipse">
                <a:avLst/>
              </a:prstGeom>
              <a:solidFill>
                <a:schemeClr val="accent1"/>
              </a:solidFill>
              <a:ln w="22225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14300" dist="63500" dir="13500000">
                  <a:srgbClr val="A86400">
                    <a:alpha val="49804"/>
                  </a:srgb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67" name="淘宝店chenying0907出品 66"/>
              <p:cNvSpPr/>
              <p:nvPr/>
            </p:nvSpPr>
            <p:spPr>
              <a:xfrm>
                <a:off x="5761338" y="3013184"/>
                <a:ext cx="674085" cy="488735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rgbClr val="FFB850">
                      <a:alpha val="0"/>
                    </a:srgbClr>
                  </a:gs>
                </a:gsLst>
                <a:lin ang="5400000" scaled="0"/>
              </a:gra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grpSp>
          <p:nvGrpSpPr>
            <p:cNvPr id="117" name="Group 909"/>
            <p:cNvGrpSpPr>
              <a:grpSpLocks noChangeAspect="1"/>
            </p:cNvGrpSpPr>
            <p:nvPr/>
          </p:nvGrpSpPr>
          <p:grpSpPr bwMode="auto">
            <a:xfrm>
              <a:off x="3748242" y="1416567"/>
              <a:ext cx="265296" cy="226283"/>
              <a:chOff x="6090" y="1175"/>
              <a:chExt cx="265" cy="226"/>
            </a:xfrm>
            <a:solidFill>
              <a:schemeClr val="bg1"/>
            </a:solidFill>
            <a:effectLst/>
          </p:grpSpPr>
          <p:sp>
            <p:nvSpPr>
              <p:cNvPr id="118" name="淘宝店chenying0907出品 910"/>
              <p:cNvSpPr>
                <a:spLocks/>
              </p:cNvSpPr>
              <p:nvPr/>
            </p:nvSpPr>
            <p:spPr bwMode="auto">
              <a:xfrm>
                <a:off x="6129" y="1269"/>
                <a:ext cx="56" cy="96"/>
              </a:xfrm>
              <a:custGeom>
                <a:avLst/>
                <a:gdLst>
                  <a:gd name="T0" fmla="*/ 2 w 23"/>
                  <a:gd name="T1" fmla="*/ 40 h 40"/>
                  <a:gd name="T2" fmla="*/ 21 w 23"/>
                  <a:gd name="T3" fmla="*/ 40 h 40"/>
                  <a:gd name="T4" fmla="*/ 23 w 23"/>
                  <a:gd name="T5" fmla="*/ 38 h 40"/>
                  <a:gd name="T6" fmla="*/ 23 w 23"/>
                  <a:gd name="T7" fmla="*/ 2 h 40"/>
                  <a:gd name="T8" fmla="*/ 21 w 23"/>
                  <a:gd name="T9" fmla="*/ 0 h 40"/>
                  <a:gd name="T10" fmla="*/ 2 w 23"/>
                  <a:gd name="T11" fmla="*/ 0 h 40"/>
                  <a:gd name="T12" fmla="*/ 0 w 23"/>
                  <a:gd name="T13" fmla="*/ 2 h 40"/>
                  <a:gd name="T14" fmla="*/ 0 w 23"/>
                  <a:gd name="T15" fmla="*/ 38 h 40"/>
                  <a:gd name="T16" fmla="*/ 2 w 23"/>
                  <a:gd name="T17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3" y="38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1"/>
                      <a:pt x="22" y="0"/>
                      <a:pt x="2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9"/>
                      <a:pt x="1" y="40"/>
                      <a:pt x="2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19" name="淘宝店chenying0907出品 911"/>
              <p:cNvSpPr>
                <a:spLocks/>
              </p:cNvSpPr>
              <p:nvPr/>
            </p:nvSpPr>
            <p:spPr bwMode="auto">
              <a:xfrm>
                <a:off x="6209" y="1235"/>
                <a:ext cx="54" cy="130"/>
              </a:xfrm>
              <a:custGeom>
                <a:avLst/>
                <a:gdLst>
                  <a:gd name="T0" fmla="*/ 2 w 22"/>
                  <a:gd name="T1" fmla="*/ 54 h 54"/>
                  <a:gd name="T2" fmla="*/ 20 w 22"/>
                  <a:gd name="T3" fmla="*/ 54 h 54"/>
                  <a:gd name="T4" fmla="*/ 22 w 22"/>
                  <a:gd name="T5" fmla="*/ 52 h 54"/>
                  <a:gd name="T6" fmla="*/ 22 w 22"/>
                  <a:gd name="T7" fmla="*/ 2 h 54"/>
                  <a:gd name="T8" fmla="*/ 20 w 22"/>
                  <a:gd name="T9" fmla="*/ 0 h 54"/>
                  <a:gd name="T10" fmla="*/ 2 w 22"/>
                  <a:gd name="T11" fmla="*/ 0 h 54"/>
                  <a:gd name="T12" fmla="*/ 0 w 22"/>
                  <a:gd name="T13" fmla="*/ 2 h 54"/>
                  <a:gd name="T14" fmla="*/ 0 w 22"/>
                  <a:gd name="T15" fmla="*/ 52 h 54"/>
                  <a:gd name="T16" fmla="*/ 2 w 22"/>
                  <a:gd name="T1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54">
                    <a:moveTo>
                      <a:pt x="2" y="54"/>
                    </a:moveTo>
                    <a:cubicBezTo>
                      <a:pt x="20" y="54"/>
                      <a:pt x="20" y="54"/>
                      <a:pt x="20" y="54"/>
                    </a:cubicBezTo>
                    <a:cubicBezTo>
                      <a:pt x="21" y="54"/>
                      <a:pt x="22" y="53"/>
                      <a:pt x="22" y="52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3"/>
                      <a:pt x="1" y="54"/>
                      <a:pt x="2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20" name="淘宝店chenying0907出品 912"/>
              <p:cNvSpPr>
                <a:spLocks/>
              </p:cNvSpPr>
              <p:nvPr/>
            </p:nvSpPr>
            <p:spPr bwMode="auto">
              <a:xfrm>
                <a:off x="6287" y="1207"/>
                <a:ext cx="56" cy="158"/>
              </a:xfrm>
              <a:custGeom>
                <a:avLst/>
                <a:gdLst>
                  <a:gd name="T0" fmla="*/ 2 w 23"/>
                  <a:gd name="T1" fmla="*/ 66 h 66"/>
                  <a:gd name="T2" fmla="*/ 21 w 23"/>
                  <a:gd name="T3" fmla="*/ 66 h 66"/>
                  <a:gd name="T4" fmla="*/ 23 w 23"/>
                  <a:gd name="T5" fmla="*/ 64 h 66"/>
                  <a:gd name="T6" fmla="*/ 23 w 23"/>
                  <a:gd name="T7" fmla="*/ 2 h 66"/>
                  <a:gd name="T8" fmla="*/ 21 w 23"/>
                  <a:gd name="T9" fmla="*/ 0 h 66"/>
                  <a:gd name="T10" fmla="*/ 2 w 23"/>
                  <a:gd name="T11" fmla="*/ 0 h 66"/>
                  <a:gd name="T12" fmla="*/ 0 w 23"/>
                  <a:gd name="T13" fmla="*/ 2 h 66"/>
                  <a:gd name="T14" fmla="*/ 0 w 23"/>
                  <a:gd name="T15" fmla="*/ 64 h 66"/>
                  <a:gd name="T16" fmla="*/ 2 w 23"/>
                  <a:gd name="T17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66">
                    <a:moveTo>
                      <a:pt x="2" y="66"/>
                    </a:moveTo>
                    <a:cubicBezTo>
                      <a:pt x="21" y="66"/>
                      <a:pt x="21" y="66"/>
                      <a:pt x="21" y="66"/>
                    </a:cubicBezTo>
                    <a:cubicBezTo>
                      <a:pt x="22" y="66"/>
                      <a:pt x="23" y="65"/>
                      <a:pt x="23" y="64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1"/>
                      <a:pt x="22" y="0"/>
                      <a:pt x="2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5"/>
                      <a:pt x="1" y="66"/>
                      <a:pt x="2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21" name="淘宝店chenying0907出品 913"/>
              <p:cNvSpPr>
                <a:spLocks/>
              </p:cNvSpPr>
              <p:nvPr/>
            </p:nvSpPr>
            <p:spPr bwMode="auto">
              <a:xfrm>
                <a:off x="6090" y="1175"/>
                <a:ext cx="265" cy="226"/>
              </a:xfrm>
              <a:custGeom>
                <a:avLst/>
                <a:gdLst>
                  <a:gd name="T0" fmla="*/ 104 w 109"/>
                  <a:gd name="T1" fmla="*/ 85 h 94"/>
                  <a:gd name="T2" fmla="*/ 9 w 109"/>
                  <a:gd name="T3" fmla="*/ 85 h 94"/>
                  <a:gd name="T4" fmla="*/ 9 w 109"/>
                  <a:gd name="T5" fmla="*/ 85 h 94"/>
                  <a:gd name="T6" fmla="*/ 9 w 109"/>
                  <a:gd name="T7" fmla="*/ 4 h 94"/>
                  <a:gd name="T8" fmla="*/ 4 w 109"/>
                  <a:gd name="T9" fmla="*/ 0 h 94"/>
                  <a:gd name="T10" fmla="*/ 0 w 109"/>
                  <a:gd name="T11" fmla="*/ 4 h 94"/>
                  <a:gd name="T12" fmla="*/ 0 w 109"/>
                  <a:gd name="T13" fmla="*/ 85 h 94"/>
                  <a:gd name="T14" fmla="*/ 9 w 109"/>
                  <a:gd name="T15" fmla="*/ 94 h 94"/>
                  <a:gd name="T16" fmla="*/ 104 w 109"/>
                  <a:gd name="T17" fmla="*/ 94 h 94"/>
                  <a:gd name="T18" fmla="*/ 109 w 109"/>
                  <a:gd name="T19" fmla="*/ 90 h 94"/>
                  <a:gd name="T20" fmla="*/ 104 w 109"/>
                  <a:gd name="T21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9" h="94">
                    <a:moveTo>
                      <a:pt x="104" y="85"/>
                    </a:moveTo>
                    <a:cubicBezTo>
                      <a:pt x="9" y="85"/>
                      <a:pt x="9" y="85"/>
                      <a:pt x="9" y="85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0"/>
                      <a:pt x="4" y="94"/>
                      <a:pt x="9" y="94"/>
                    </a:cubicBezTo>
                    <a:cubicBezTo>
                      <a:pt x="104" y="94"/>
                      <a:pt x="104" y="94"/>
                      <a:pt x="104" y="94"/>
                    </a:cubicBezTo>
                    <a:cubicBezTo>
                      <a:pt x="107" y="94"/>
                      <a:pt x="109" y="92"/>
                      <a:pt x="109" y="90"/>
                    </a:cubicBezTo>
                    <a:cubicBezTo>
                      <a:pt x="109" y="87"/>
                      <a:pt x="107" y="85"/>
                      <a:pt x="10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60" name="淘宝店chenying0907出品 59"/>
          <p:cNvGrpSpPr/>
          <p:nvPr/>
        </p:nvGrpSpPr>
        <p:grpSpPr>
          <a:xfrm>
            <a:off x="3691334" y="3061694"/>
            <a:ext cx="1127411" cy="1133036"/>
            <a:chOff x="5413827" y="2743515"/>
            <a:chExt cx="1364344" cy="1370972"/>
          </a:xfrm>
        </p:grpSpPr>
        <p:sp>
          <p:nvSpPr>
            <p:cNvPr id="61" name="淘宝店chenying0907出品 60"/>
            <p:cNvSpPr/>
            <p:nvPr/>
          </p:nvSpPr>
          <p:spPr>
            <a:xfrm>
              <a:off x="5413827" y="2743515"/>
              <a:ext cx="1364344" cy="1370972"/>
            </a:xfrm>
            <a:custGeom>
              <a:avLst/>
              <a:gdLst>
                <a:gd name="connsiteX0" fmla="*/ 2318457 w 4818756"/>
                <a:gd name="connsiteY0" fmla="*/ 0 h 4842163"/>
                <a:gd name="connsiteX1" fmla="*/ 2500298 w 4818756"/>
                <a:gd name="connsiteY1" fmla="*/ 0 h 4842163"/>
                <a:gd name="connsiteX2" fmla="*/ 2584898 w 4818756"/>
                <a:gd name="connsiteY2" fmla="*/ 338401 h 4842163"/>
                <a:gd name="connsiteX3" fmla="*/ 2623226 w 4818756"/>
                <a:gd name="connsiteY3" fmla="*/ 340337 h 4842163"/>
                <a:gd name="connsiteX4" fmla="*/ 2828678 w 4818756"/>
                <a:gd name="connsiteY4" fmla="*/ 371692 h 4842163"/>
                <a:gd name="connsiteX5" fmla="*/ 3004238 w 4818756"/>
                <a:gd name="connsiteY5" fmla="*/ 72457 h 4842163"/>
                <a:gd name="connsiteX6" fmla="*/ 3178713 w 4818756"/>
                <a:gd name="connsiteY6" fmla="*/ 123687 h 4842163"/>
                <a:gd name="connsiteX7" fmla="*/ 3164544 w 4818756"/>
                <a:gd name="connsiteY7" fmla="*/ 472323 h 4842163"/>
                <a:gd name="connsiteX8" fmla="*/ 3223501 w 4818756"/>
                <a:gd name="connsiteY8" fmla="*/ 493902 h 4842163"/>
                <a:gd name="connsiteX9" fmla="*/ 3388493 w 4818756"/>
                <a:gd name="connsiteY9" fmla="*/ 573383 h 4842163"/>
                <a:gd name="connsiteX10" fmla="*/ 3641827 w 4818756"/>
                <a:gd name="connsiteY10" fmla="*/ 335183 h 4842163"/>
                <a:gd name="connsiteX11" fmla="*/ 3794801 w 4818756"/>
                <a:gd name="connsiteY11" fmla="*/ 433494 h 4842163"/>
                <a:gd name="connsiteX12" fmla="*/ 3682809 w 4818756"/>
                <a:gd name="connsiteY12" fmla="*/ 764532 h 4842163"/>
                <a:gd name="connsiteX13" fmla="*/ 3739794 w 4818756"/>
                <a:gd name="connsiteY13" fmla="*/ 807145 h 4842163"/>
                <a:gd name="connsiteX14" fmla="*/ 3868787 w 4818756"/>
                <a:gd name="connsiteY14" fmla="*/ 924382 h 4842163"/>
                <a:gd name="connsiteX15" fmla="*/ 4179570 w 4818756"/>
                <a:gd name="connsiteY15" fmla="*/ 766897 h 4842163"/>
                <a:gd name="connsiteX16" fmla="*/ 4298650 w 4818756"/>
                <a:gd name="connsiteY16" fmla="*/ 904323 h 4842163"/>
                <a:gd name="connsiteX17" fmla="*/ 4097912 w 4818756"/>
                <a:gd name="connsiteY17" fmla="*/ 1190424 h 4842163"/>
                <a:gd name="connsiteX18" fmla="*/ 4143718 w 4818756"/>
                <a:gd name="connsiteY18" fmla="*/ 1251680 h 4842163"/>
                <a:gd name="connsiteX19" fmla="*/ 4231483 w 4818756"/>
                <a:gd name="connsiteY19" fmla="*/ 1396144 h 4842163"/>
                <a:gd name="connsiteX20" fmla="*/ 4573902 w 4818756"/>
                <a:gd name="connsiteY20" fmla="*/ 1332624 h 4842163"/>
                <a:gd name="connsiteX21" fmla="*/ 4649441 w 4818756"/>
                <a:gd name="connsiteY21" fmla="*/ 1498032 h 4842163"/>
                <a:gd name="connsiteX22" fmla="*/ 4376411 w 4818756"/>
                <a:gd name="connsiteY22" fmla="*/ 1715846 h 4842163"/>
                <a:gd name="connsiteX23" fmla="*/ 4406890 w 4818756"/>
                <a:gd name="connsiteY23" fmla="*/ 1799120 h 4842163"/>
                <a:gd name="connsiteX24" fmla="*/ 4445930 w 4818756"/>
                <a:gd name="connsiteY24" fmla="*/ 1950955 h 4842163"/>
                <a:gd name="connsiteX25" fmla="*/ 4792877 w 4818756"/>
                <a:gd name="connsiteY25" fmla="*/ 1986530 h 4842163"/>
                <a:gd name="connsiteX26" fmla="*/ 4818756 w 4818756"/>
                <a:gd name="connsiteY26" fmla="*/ 2166520 h 4842163"/>
                <a:gd name="connsiteX27" fmla="*/ 4494750 w 4818756"/>
                <a:gd name="connsiteY27" fmla="*/ 2298864 h 4842163"/>
                <a:gd name="connsiteX28" fmla="*/ 4500921 w 4818756"/>
                <a:gd name="connsiteY28" fmla="*/ 2421081 h 4842163"/>
                <a:gd name="connsiteX29" fmla="*/ 4494750 w 4818756"/>
                <a:gd name="connsiteY29" fmla="*/ 2543299 h 4842163"/>
                <a:gd name="connsiteX30" fmla="*/ 4818756 w 4818756"/>
                <a:gd name="connsiteY30" fmla="*/ 2675642 h 4842163"/>
                <a:gd name="connsiteX31" fmla="*/ 4792877 w 4818756"/>
                <a:gd name="connsiteY31" fmla="*/ 2855633 h 4842163"/>
                <a:gd name="connsiteX32" fmla="*/ 4445930 w 4818756"/>
                <a:gd name="connsiteY32" fmla="*/ 2891207 h 4842163"/>
                <a:gd name="connsiteX33" fmla="*/ 4406890 w 4818756"/>
                <a:gd name="connsiteY33" fmla="*/ 3043042 h 4842163"/>
                <a:gd name="connsiteX34" fmla="*/ 4376411 w 4818756"/>
                <a:gd name="connsiteY34" fmla="*/ 3126316 h 4842163"/>
                <a:gd name="connsiteX35" fmla="*/ 4649441 w 4818756"/>
                <a:gd name="connsiteY35" fmla="*/ 3344130 h 4842163"/>
                <a:gd name="connsiteX36" fmla="*/ 4573902 w 4818756"/>
                <a:gd name="connsiteY36" fmla="*/ 3509539 h 4842163"/>
                <a:gd name="connsiteX37" fmla="*/ 4231483 w 4818756"/>
                <a:gd name="connsiteY37" fmla="*/ 3446019 h 4842163"/>
                <a:gd name="connsiteX38" fmla="*/ 4143718 w 4818756"/>
                <a:gd name="connsiteY38" fmla="*/ 3590483 h 4842163"/>
                <a:gd name="connsiteX39" fmla="*/ 4097913 w 4818756"/>
                <a:gd name="connsiteY39" fmla="*/ 3651738 h 4842163"/>
                <a:gd name="connsiteX40" fmla="*/ 4298650 w 4818756"/>
                <a:gd name="connsiteY40" fmla="*/ 3937839 h 4842163"/>
                <a:gd name="connsiteX41" fmla="*/ 4179570 w 4818756"/>
                <a:gd name="connsiteY41" fmla="*/ 4075265 h 4842163"/>
                <a:gd name="connsiteX42" fmla="*/ 3868786 w 4818756"/>
                <a:gd name="connsiteY42" fmla="*/ 3917781 h 4842163"/>
                <a:gd name="connsiteX43" fmla="*/ 3739794 w 4818756"/>
                <a:gd name="connsiteY43" fmla="*/ 4035017 h 4842163"/>
                <a:gd name="connsiteX44" fmla="*/ 3682808 w 4818756"/>
                <a:gd name="connsiteY44" fmla="*/ 4077630 h 4842163"/>
                <a:gd name="connsiteX45" fmla="*/ 3794801 w 4818756"/>
                <a:gd name="connsiteY45" fmla="*/ 4408670 h 4842163"/>
                <a:gd name="connsiteX46" fmla="*/ 3641827 w 4818756"/>
                <a:gd name="connsiteY46" fmla="*/ 4506981 h 4842163"/>
                <a:gd name="connsiteX47" fmla="*/ 3388492 w 4818756"/>
                <a:gd name="connsiteY47" fmla="*/ 4268780 h 4842163"/>
                <a:gd name="connsiteX48" fmla="*/ 3223501 w 4818756"/>
                <a:gd name="connsiteY48" fmla="*/ 4348260 h 4842163"/>
                <a:gd name="connsiteX49" fmla="*/ 3164544 w 4818756"/>
                <a:gd name="connsiteY49" fmla="*/ 4369839 h 4842163"/>
                <a:gd name="connsiteX50" fmla="*/ 3178713 w 4818756"/>
                <a:gd name="connsiteY50" fmla="*/ 4718477 h 4842163"/>
                <a:gd name="connsiteX51" fmla="*/ 3004238 w 4818756"/>
                <a:gd name="connsiteY51" fmla="*/ 4769707 h 4842163"/>
                <a:gd name="connsiteX52" fmla="*/ 2828678 w 4818756"/>
                <a:gd name="connsiteY52" fmla="*/ 4470470 h 4842163"/>
                <a:gd name="connsiteX53" fmla="*/ 2623226 w 4818756"/>
                <a:gd name="connsiteY53" fmla="*/ 4501826 h 4842163"/>
                <a:gd name="connsiteX54" fmla="*/ 2584899 w 4818756"/>
                <a:gd name="connsiteY54" fmla="*/ 4503761 h 4842163"/>
                <a:gd name="connsiteX55" fmla="*/ 2500298 w 4818756"/>
                <a:gd name="connsiteY55" fmla="*/ 4842163 h 4842163"/>
                <a:gd name="connsiteX56" fmla="*/ 2318457 w 4818756"/>
                <a:gd name="connsiteY56" fmla="*/ 4842163 h 4842163"/>
                <a:gd name="connsiteX57" fmla="*/ 2233857 w 4818756"/>
                <a:gd name="connsiteY57" fmla="*/ 4503761 h 4842163"/>
                <a:gd name="connsiteX58" fmla="*/ 2195530 w 4818756"/>
                <a:gd name="connsiteY58" fmla="*/ 4501826 h 4842163"/>
                <a:gd name="connsiteX59" fmla="*/ 1990078 w 4818756"/>
                <a:gd name="connsiteY59" fmla="*/ 4470470 h 4842163"/>
                <a:gd name="connsiteX60" fmla="*/ 1814518 w 4818756"/>
                <a:gd name="connsiteY60" fmla="*/ 4769707 h 4842163"/>
                <a:gd name="connsiteX61" fmla="*/ 1640043 w 4818756"/>
                <a:gd name="connsiteY61" fmla="*/ 4718477 h 4842163"/>
                <a:gd name="connsiteX62" fmla="*/ 1654212 w 4818756"/>
                <a:gd name="connsiteY62" fmla="*/ 4369839 h 4842163"/>
                <a:gd name="connsiteX63" fmla="*/ 1595255 w 4818756"/>
                <a:gd name="connsiteY63" fmla="*/ 4348260 h 4842163"/>
                <a:gd name="connsiteX64" fmla="*/ 1430264 w 4818756"/>
                <a:gd name="connsiteY64" fmla="*/ 4268780 h 4842163"/>
                <a:gd name="connsiteX65" fmla="*/ 1176929 w 4818756"/>
                <a:gd name="connsiteY65" fmla="*/ 4506981 h 4842163"/>
                <a:gd name="connsiteX66" fmla="*/ 1023955 w 4818756"/>
                <a:gd name="connsiteY66" fmla="*/ 4408670 h 4842163"/>
                <a:gd name="connsiteX67" fmla="*/ 1135948 w 4818756"/>
                <a:gd name="connsiteY67" fmla="*/ 4077630 h 4842163"/>
                <a:gd name="connsiteX68" fmla="*/ 1078962 w 4818756"/>
                <a:gd name="connsiteY68" fmla="*/ 4035017 h 4842163"/>
                <a:gd name="connsiteX69" fmla="*/ 949970 w 4818756"/>
                <a:gd name="connsiteY69" fmla="*/ 3917781 h 4842163"/>
                <a:gd name="connsiteX70" fmla="*/ 639186 w 4818756"/>
                <a:gd name="connsiteY70" fmla="*/ 4075265 h 4842163"/>
                <a:gd name="connsiteX71" fmla="*/ 520106 w 4818756"/>
                <a:gd name="connsiteY71" fmla="*/ 3937839 h 4842163"/>
                <a:gd name="connsiteX72" fmla="*/ 720843 w 4818756"/>
                <a:gd name="connsiteY72" fmla="*/ 3651738 h 4842163"/>
                <a:gd name="connsiteX73" fmla="*/ 675038 w 4818756"/>
                <a:gd name="connsiteY73" fmla="*/ 3590483 h 4842163"/>
                <a:gd name="connsiteX74" fmla="*/ 587273 w 4818756"/>
                <a:gd name="connsiteY74" fmla="*/ 3446019 h 4842163"/>
                <a:gd name="connsiteX75" fmla="*/ 244854 w 4818756"/>
                <a:gd name="connsiteY75" fmla="*/ 3509539 h 4842163"/>
                <a:gd name="connsiteX76" fmla="*/ 169315 w 4818756"/>
                <a:gd name="connsiteY76" fmla="*/ 3344130 h 4842163"/>
                <a:gd name="connsiteX77" fmla="*/ 442345 w 4818756"/>
                <a:gd name="connsiteY77" fmla="*/ 3126316 h 4842163"/>
                <a:gd name="connsiteX78" fmla="*/ 411867 w 4818756"/>
                <a:gd name="connsiteY78" fmla="*/ 3043042 h 4842163"/>
                <a:gd name="connsiteX79" fmla="*/ 372826 w 4818756"/>
                <a:gd name="connsiteY79" fmla="*/ 2891207 h 4842163"/>
                <a:gd name="connsiteX80" fmla="*/ 25878 w 4818756"/>
                <a:gd name="connsiteY80" fmla="*/ 2855633 h 4842163"/>
                <a:gd name="connsiteX81" fmla="*/ 0 w 4818756"/>
                <a:gd name="connsiteY81" fmla="*/ 2675642 h 4842163"/>
                <a:gd name="connsiteX82" fmla="*/ 324006 w 4818756"/>
                <a:gd name="connsiteY82" fmla="*/ 2543299 h 4842163"/>
                <a:gd name="connsiteX83" fmla="*/ 317835 w 4818756"/>
                <a:gd name="connsiteY83" fmla="*/ 2421081 h 4842163"/>
                <a:gd name="connsiteX84" fmla="*/ 324006 w 4818756"/>
                <a:gd name="connsiteY84" fmla="*/ 2298864 h 4842163"/>
                <a:gd name="connsiteX85" fmla="*/ 0 w 4818756"/>
                <a:gd name="connsiteY85" fmla="*/ 2166520 h 4842163"/>
                <a:gd name="connsiteX86" fmla="*/ 25878 w 4818756"/>
                <a:gd name="connsiteY86" fmla="*/ 1986530 h 4842163"/>
                <a:gd name="connsiteX87" fmla="*/ 372826 w 4818756"/>
                <a:gd name="connsiteY87" fmla="*/ 1950955 h 4842163"/>
                <a:gd name="connsiteX88" fmla="*/ 411867 w 4818756"/>
                <a:gd name="connsiteY88" fmla="*/ 1799120 h 4842163"/>
                <a:gd name="connsiteX89" fmla="*/ 442345 w 4818756"/>
                <a:gd name="connsiteY89" fmla="*/ 1715846 h 4842163"/>
                <a:gd name="connsiteX90" fmla="*/ 169315 w 4818756"/>
                <a:gd name="connsiteY90" fmla="*/ 1498032 h 4842163"/>
                <a:gd name="connsiteX91" fmla="*/ 244854 w 4818756"/>
                <a:gd name="connsiteY91" fmla="*/ 1332624 h 4842163"/>
                <a:gd name="connsiteX92" fmla="*/ 587273 w 4818756"/>
                <a:gd name="connsiteY92" fmla="*/ 1396144 h 4842163"/>
                <a:gd name="connsiteX93" fmla="*/ 675038 w 4818756"/>
                <a:gd name="connsiteY93" fmla="*/ 1251680 h 4842163"/>
                <a:gd name="connsiteX94" fmla="*/ 720844 w 4818756"/>
                <a:gd name="connsiteY94" fmla="*/ 1190424 h 4842163"/>
                <a:gd name="connsiteX95" fmla="*/ 520106 w 4818756"/>
                <a:gd name="connsiteY95" fmla="*/ 904323 h 4842163"/>
                <a:gd name="connsiteX96" fmla="*/ 639186 w 4818756"/>
                <a:gd name="connsiteY96" fmla="*/ 766896 h 4842163"/>
                <a:gd name="connsiteX97" fmla="*/ 949970 w 4818756"/>
                <a:gd name="connsiteY97" fmla="*/ 924381 h 4842163"/>
                <a:gd name="connsiteX98" fmla="*/ 1078962 w 4818756"/>
                <a:gd name="connsiteY98" fmla="*/ 807145 h 4842163"/>
                <a:gd name="connsiteX99" fmla="*/ 1135948 w 4818756"/>
                <a:gd name="connsiteY99" fmla="*/ 764532 h 4842163"/>
                <a:gd name="connsiteX100" fmla="*/ 1023955 w 4818756"/>
                <a:gd name="connsiteY100" fmla="*/ 433493 h 4842163"/>
                <a:gd name="connsiteX101" fmla="*/ 1176929 w 4818756"/>
                <a:gd name="connsiteY101" fmla="*/ 335182 h 4842163"/>
                <a:gd name="connsiteX102" fmla="*/ 1430264 w 4818756"/>
                <a:gd name="connsiteY102" fmla="*/ 573383 h 4842163"/>
                <a:gd name="connsiteX103" fmla="*/ 1595255 w 4818756"/>
                <a:gd name="connsiteY103" fmla="*/ 493902 h 4842163"/>
                <a:gd name="connsiteX104" fmla="*/ 1654212 w 4818756"/>
                <a:gd name="connsiteY104" fmla="*/ 472323 h 4842163"/>
                <a:gd name="connsiteX105" fmla="*/ 1640043 w 4818756"/>
                <a:gd name="connsiteY105" fmla="*/ 123686 h 4842163"/>
                <a:gd name="connsiteX106" fmla="*/ 1814518 w 4818756"/>
                <a:gd name="connsiteY106" fmla="*/ 72455 h 4842163"/>
                <a:gd name="connsiteX107" fmla="*/ 1990078 w 4818756"/>
                <a:gd name="connsiteY107" fmla="*/ 371692 h 4842163"/>
                <a:gd name="connsiteX108" fmla="*/ 2195530 w 4818756"/>
                <a:gd name="connsiteY108" fmla="*/ 340337 h 4842163"/>
                <a:gd name="connsiteX109" fmla="*/ 2233857 w 4818756"/>
                <a:gd name="connsiteY109" fmla="*/ 338401 h 484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4818756" h="4842163">
                  <a:moveTo>
                    <a:pt x="2318457" y="0"/>
                  </a:moveTo>
                  <a:lnTo>
                    <a:pt x="2500298" y="0"/>
                  </a:lnTo>
                  <a:lnTo>
                    <a:pt x="2584898" y="338401"/>
                  </a:lnTo>
                  <a:lnTo>
                    <a:pt x="2623226" y="340337"/>
                  </a:lnTo>
                  <a:lnTo>
                    <a:pt x="2828678" y="371692"/>
                  </a:lnTo>
                  <a:lnTo>
                    <a:pt x="3004238" y="72457"/>
                  </a:lnTo>
                  <a:lnTo>
                    <a:pt x="3178713" y="123687"/>
                  </a:lnTo>
                  <a:lnTo>
                    <a:pt x="3164544" y="472323"/>
                  </a:lnTo>
                  <a:lnTo>
                    <a:pt x="3223501" y="493902"/>
                  </a:lnTo>
                  <a:lnTo>
                    <a:pt x="3388493" y="573383"/>
                  </a:lnTo>
                  <a:lnTo>
                    <a:pt x="3641827" y="335183"/>
                  </a:lnTo>
                  <a:lnTo>
                    <a:pt x="3794801" y="433494"/>
                  </a:lnTo>
                  <a:lnTo>
                    <a:pt x="3682809" y="764532"/>
                  </a:lnTo>
                  <a:lnTo>
                    <a:pt x="3739794" y="807145"/>
                  </a:lnTo>
                  <a:lnTo>
                    <a:pt x="3868787" y="924382"/>
                  </a:lnTo>
                  <a:lnTo>
                    <a:pt x="4179570" y="766897"/>
                  </a:lnTo>
                  <a:lnTo>
                    <a:pt x="4298650" y="904323"/>
                  </a:lnTo>
                  <a:lnTo>
                    <a:pt x="4097912" y="1190424"/>
                  </a:lnTo>
                  <a:lnTo>
                    <a:pt x="4143718" y="1251680"/>
                  </a:lnTo>
                  <a:lnTo>
                    <a:pt x="4231483" y="1396144"/>
                  </a:lnTo>
                  <a:lnTo>
                    <a:pt x="4573902" y="1332624"/>
                  </a:lnTo>
                  <a:lnTo>
                    <a:pt x="4649441" y="1498032"/>
                  </a:lnTo>
                  <a:lnTo>
                    <a:pt x="4376411" y="1715846"/>
                  </a:lnTo>
                  <a:lnTo>
                    <a:pt x="4406890" y="1799120"/>
                  </a:lnTo>
                  <a:lnTo>
                    <a:pt x="4445930" y="1950955"/>
                  </a:lnTo>
                  <a:lnTo>
                    <a:pt x="4792877" y="1986530"/>
                  </a:lnTo>
                  <a:lnTo>
                    <a:pt x="4818756" y="2166520"/>
                  </a:lnTo>
                  <a:lnTo>
                    <a:pt x="4494750" y="2298864"/>
                  </a:lnTo>
                  <a:lnTo>
                    <a:pt x="4500921" y="2421081"/>
                  </a:lnTo>
                  <a:lnTo>
                    <a:pt x="4494750" y="2543299"/>
                  </a:lnTo>
                  <a:lnTo>
                    <a:pt x="4818756" y="2675642"/>
                  </a:lnTo>
                  <a:lnTo>
                    <a:pt x="4792877" y="2855633"/>
                  </a:lnTo>
                  <a:lnTo>
                    <a:pt x="4445930" y="2891207"/>
                  </a:lnTo>
                  <a:lnTo>
                    <a:pt x="4406890" y="3043042"/>
                  </a:lnTo>
                  <a:lnTo>
                    <a:pt x="4376411" y="3126316"/>
                  </a:lnTo>
                  <a:lnTo>
                    <a:pt x="4649441" y="3344130"/>
                  </a:lnTo>
                  <a:lnTo>
                    <a:pt x="4573902" y="3509539"/>
                  </a:lnTo>
                  <a:lnTo>
                    <a:pt x="4231483" y="3446019"/>
                  </a:lnTo>
                  <a:lnTo>
                    <a:pt x="4143718" y="3590483"/>
                  </a:lnTo>
                  <a:lnTo>
                    <a:pt x="4097913" y="3651738"/>
                  </a:lnTo>
                  <a:lnTo>
                    <a:pt x="4298650" y="3937839"/>
                  </a:lnTo>
                  <a:lnTo>
                    <a:pt x="4179570" y="4075265"/>
                  </a:lnTo>
                  <a:lnTo>
                    <a:pt x="3868786" y="3917781"/>
                  </a:lnTo>
                  <a:lnTo>
                    <a:pt x="3739794" y="4035017"/>
                  </a:lnTo>
                  <a:lnTo>
                    <a:pt x="3682808" y="4077630"/>
                  </a:lnTo>
                  <a:lnTo>
                    <a:pt x="3794801" y="4408670"/>
                  </a:lnTo>
                  <a:lnTo>
                    <a:pt x="3641827" y="4506981"/>
                  </a:lnTo>
                  <a:lnTo>
                    <a:pt x="3388492" y="4268780"/>
                  </a:lnTo>
                  <a:lnTo>
                    <a:pt x="3223501" y="4348260"/>
                  </a:lnTo>
                  <a:lnTo>
                    <a:pt x="3164544" y="4369839"/>
                  </a:lnTo>
                  <a:lnTo>
                    <a:pt x="3178713" y="4718477"/>
                  </a:lnTo>
                  <a:lnTo>
                    <a:pt x="3004238" y="4769707"/>
                  </a:lnTo>
                  <a:lnTo>
                    <a:pt x="2828678" y="4470470"/>
                  </a:lnTo>
                  <a:lnTo>
                    <a:pt x="2623226" y="4501826"/>
                  </a:lnTo>
                  <a:lnTo>
                    <a:pt x="2584899" y="4503761"/>
                  </a:lnTo>
                  <a:lnTo>
                    <a:pt x="2500298" y="4842163"/>
                  </a:lnTo>
                  <a:lnTo>
                    <a:pt x="2318457" y="4842163"/>
                  </a:lnTo>
                  <a:lnTo>
                    <a:pt x="2233857" y="4503761"/>
                  </a:lnTo>
                  <a:lnTo>
                    <a:pt x="2195530" y="4501826"/>
                  </a:lnTo>
                  <a:lnTo>
                    <a:pt x="1990078" y="4470470"/>
                  </a:lnTo>
                  <a:lnTo>
                    <a:pt x="1814518" y="4769707"/>
                  </a:lnTo>
                  <a:lnTo>
                    <a:pt x="1640043" y="4718477"/>
                  </a:lnTo>
                  <a:lnTo>
                    <a:pt x="1654212" y="4369839"/>
                  </a:lnTo>
                  <a:lnTo>
                    <a:pt x="1595255" y="4348260"/>
                  </a:lnTo>
                  <a:lnTo>
                    <a:pt x="1430264" y="4268780"/>
                  </a:lnTo>
                  <a:lnTo>
                    <a:pt x="1176929" y="4506981"/>
                  </a:lnTo>
                  <a:lnTo>
                    <a:pt x="1023955" y="4408670"/>
                  </a:lnTo>
                  <a:lnTo>
                    <a:pt x="1135948" y="4077630"/>
                  </a:lnTo>
                  <a:lnTo>
                    <a:pt x="1078962" y="4035017"/>
                  </a:lnTo>
                  <a:lnTo>
                    <a:pt x="949970" y="3917781"/>
                  </a:lnTo>
                  <a:lnTo>
                    <a:pt x="639186" y="4075265"/>
                  </a:lnTo>
                  <a:lnTo>
                    <a:pt x="520106" y="3937839"/>
                  </a:lnTo>
                  <a:lnTo>
                    <a:pt x="720843" y="3651738"/>
                  </a:lnTo>
                  <a:lnTo>
                    <a:pt x="675038" y="3590483"/>
                  </a:lnTo>
                  <a:lnTo>
                    <a:pt x="587273" y="3446019"/>
                  </a:lnTo>
                  <a:lnTo>
                    <a:pt x="244854" y="3509539"/>
                  </a:lnTo>
                  <a:lnTo>
                    <a:pt x="169315" y="3344130"/>
                  </a:lnTo>
                  <a:lnTo>
                    <a:pt x="442345" y="3126316"/>
                  </a:lnTo>
                  <a:lnTo>
                    <a:pt x="411867" y="3043042"/>
                  </a:lnTo>
                  <a:lnTo>
                    <a:pt x="372826" y="2891207"/>
                  </a:lnTo>
                  <a:lnTo>
                    <a:pt x="25878" y="2855633"/>
                  </a:lnTo>
                  <a:lnTo>
                    <a:pt x="0" y="2675642"/>
                  </a:lnTo>
                  <a:lnTo>
                    <a:pt x="324006" y="2543299"/>
                  </a:lnTo>
                  <a:lnTo>
                    <a:pt x="317835" y="2421081"/>
                  </a:lnTo>
                  <a:lnTo>
                    <a:pt x="324006" y="2298864"/>
                  </a:lnTo>
                  <a:lnTo>
                    <a:pt x="0" y="2166520"/>
                  </a:lnTo>
                  <a:lnTo>
                    <a:pt x="25878" y="1986530"/>
                  </a:lnTo>
                  <a:lnTo>
                    <a:pt x="372826" y="1950955"/>
                  </a:lnTo>
                  <a:lnTo>
                    <a:pt x="411867" y="1799120"/>
                  </a:lnTo>
                  <a:lnTo>
                    <a:pt x="442345" y="1715846"/>
                  </a:lnTo>
                  <a:lnTo>
                    <a:pt x="169315" y="1498032"/>
                  </a:lnTo>
                  <a:lnTo>
                    <a:pt x="244854" y="1332624"/>
                  </a:lnTo>
                  <a:lnTo>
                    <a:pt x="587273" y="1396144"/>
                  </a:lnTo>
                  <a:lnTo>
                    <a:pt x="675038" y="1251680"/>
                  </a:lnTo>
                  <a:lnTo>
                    <a:pt x="720844" y="1190424"/>
                  </a:lnTo>
                  <a:lnTo>
                    <a:pt x="520106" y="904323"/>
                  </a:lnTo>
                  <a:lnTo>
                    <a:pt x="639186" y="766896"/>
                  </a:lnTo>
                  <a:lnTo>
                    <a:pt x="949970" y="924381"/>
                  </a:lnTo>
                  <a:lnTo>
                    <a:pt x="1078962" y="807145"/>
                  </a:lnTo>
                  <a:lnTo>
                    <a:pt x="1135948" y="764532"/>
                  </a:lnTo>
                  <a:lnTo>
                    <a:pt x="1023955" y="433493"/>
                  </a:lnTo>
                  <a:lnTo>
                    <a:pt x="1176929" y="335182"/>
                  </a:lnTo>
                  <a:lnTo>
                    <a:pt x="1430264" y="573383"/>
                  </a:lnTo>
                  <a:lnTo>
                    <a:pt x="1595255" y="493902"/>
                  </a:lnTo>
                  <a:lnTo>
                    <a:pt x="1654212" y="472323"/>
                  </a:lnTo>
                  <a:lnTo>
                    <a:pt x="1640043" y="123686"/>
                  </a:lnTo>
                  <a:lnTo>
                    <a:pt x="1814518" y="72455"/>
                  </a:lnTo>
                  <a:lnTo>
                    <a:pt x="1990078" y="371692"/>
                  </a:lnTo>
                  <a:lnTo>
                    <a:pt x="2195530" y="340337"/>
                  </a:lnTo>
                  <a:lnTo>
                    <a:pt x="2233857" y="33840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62" name="淘宝店chenying0907出品 61"/>
            <p:cNvSpPr/>
            <p:nvPr/>
          </p:nvSpPr>
          <p:spPr>
            <a:xfrm>
              <a:off x="5624512" y="2957514"/>
              <a:ext cx="942974" cy="942974"/>
            </a:xfrm>
            <a:prstGeom prst="ellipse">
              <a:avLst/>
            </a:prstGeom>
            <a:solidFill>
              <a:schemeClr val="accent2"/>
            </a:solidFill>
            <a:ln w="22225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 dist="63500" dir="13500000">
                <a:srgbClr val="B31D1D">
                  <a:alpha val="49804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63" name="淘宝店chenying0907出品 62"/>
            <p:cNvSpPr/>
            <p:nvPr/>
          </p:nvSpPr>
          <p:spPr>
            <a:xfrm>
              <a:off x="5761338" y="3013185"/>
              <a:ext cx="674085" cy="488735"/>
            </a:xfrm>
            <a:prstGeom prst="ellipse">
              <a:avLst/>
            </a:prstGeom>
            <a:gradFill>
              <a:gsLst>
                <a:gs pos="0">
                  <a:schemeClr val="bg1">
                    <a:alpha val="80000"/>
                  </a:schemeClr>
                </a:gs>
                <a:gs pos="100000">
                  <a:srgbClr val="E87071">
                    <a:alpha val="0"/>
                  </a:srgbClr>
                </a:gs>
              </a:gsLst>
              <a:lin ang="5400000" scaled="0"/>
            </a:gra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7" name="淘宝店chenying0907出品 6"/>
          <p:cNvGrpSpPr/>
          <p:nvPr/>
        </p:nvGrpSpPr>
        <p:grpSpPr>
          <a:xfrm>
            <a:off x="4599266" y="4634483"/>
            <a:ext cx="1127411" cy="1133036"/>
            <a:chOff x="3450497" y="3476935"/>
            <a:chExt cx="845815" cy="850039"/>
          </a:xfrm>
        </p:grpSpPr>
        <p:grpSp>
          <p:nvGrpSpPr>
            <p:cNvPr id="56" name="淘宝店chenying0907出品 55"/>
            <p:cNvGrpSpPr/>
            <p:nvPr/>
          </p:nvGrpSpPr>
          <p:grpSpPr>
            <a:xfrm>
              <a:off x="3450497" y="3476935"/>
              <a:ext cx="845815" cy="850039"/>
              <a:chOff x="5413827" y="2743515"/>
              <a:chExt cx="1364344" cy="1370972"/>
            </a:xfrm>
          </p:grpSpPr>
          <p:sp>
            <p:nvSpPr>
              <p:cNvPr id="57" name="淘宝店chenying0907出品 56"/>
              <p:cNvSpPr/>
              <p:nvPr/>
            </p:nvSpPr>
            <p:spPr>
              <a:xfrm>
                <a:off x="5413827" y="2743515"/>
                <a:ext cx="1364344" cy="1370972"/>
              </a:xfrm>
              <a:custGeom>
                <a:avLst/>
                <a:gdLst>
                  <a:gd name="connsiteX0" fmla="*/ 2318457 w 4818756"/>
                  <a:gd name="connsiteY0" fmla="*/ 0 h 4842163"/>
                  <a:gd name="connsiteX1" fmla="*/ 2500298 w 4818756"/>
                  <a:gd name="connsiteY1" fmla="*/ 0 h 4842163"/>
                  <a:gd name="connsiteX2" fmla="*/ 2584898 w 4818756"/>
                  <a:gd name="connsiteY2" fmla="*/ 338401 h 4842163"/>
                  <a:gd name="connsiteX3" fmla="*/ 2623226 w 4818756"/>
                  <a:gd name="connsiteY3" fmla="*/ 340337 h 4842163"/>
                  <a:gd name="connsiteX4" fmla="*/ 2828678 w 4818756"/>
                  <a:gd name="connsiteY4" fmla="*/ 371692 h 4842163"/>
                  <a:gd name="connsiteX5" fmla="*/ 3004238 w 4818756"/>
                  <a:gd name="connsiteY5" fmla="*/ 72457 h 4842163"/>
                  <a:gd name="connsiteX6" fmla="*/ 3178713 w 4818756"/>
                  <a:gd name="connsiteY6" fmla="*/ 123687 h 4842163"/>
                  <a:gd name="connsiteX7" fmla="*/ 3164544 w 4818756"/>
                  <a:gd name="connsiteY7" fmla="*/ 472323 h 4842163"/>
                  <a:gd name="connsiteX8" fmla="*/ 3223501 w 4818756"/>
                  <a:gd name="connsiteY8" fmla="*/ 493902 h 4842163"/>
                  <a:gd name="connsiteX9" fmla="*/ 3388493 w 4818756"/>
                  <a:gd name="connsiteY9" fmla="*/ 573383 h 4842163"/>
                  <a:gd name="connsiteX10" fmla="*/ 3641827 w 4818756"/>
                  <a:gd name="connsiteY10" fmla="*/ 335183 h 4842163"/>
                  <a:gd name="connsiteX11" fmla="*/ 3794801 w 4818756"/>
                  <a:gd name="connsiteY11" fmla="*/ 433494 h 4842163"/>
                  <a:gd name="connsiteX12" fmla="*/ 3682809 w 4818756"/>
                  <a:gd name="connsiteY12" fmla="*/ 764532 h 4842163"/>
                  <a:gd name="connsiteX13" fmla="*/ 3739794 w 4818756"/>
                  <a:gd name="connsiteY13" fmla="*/ 807145 h 4842163"/>
                  <a:gd name="connsiteX14" fmla="*/ 3868787 w 4818756"/>
                  <a:gd name="connsiteY14" fmla="*/ 924382 h 4842163"/>
                  <a:gd name="connsiteX15" fmla="*/ 4179570 w 4818756"/>
                  <a:gd name="connsiteY15" fmla="*/ 766897 h 4842163"/>
                  <a:gd name="connsiteX16" fmla="*/ 4298650 w 4818756"/>
                  <a:gd name="connsiteY16" fmla="*/ 904323 h 4842163"/>
                  <a:gd name="connsiteX17" fmla="*/ 4097912 w 4818756"/>
                  <a:gd name="connsiteY17" fmla="*/ 1190424 h 4842163"/>
                  <a:gd name="connsiteX18" fmla="*/ 4143718 w 4818756"/>
                  <a:gd name="connsiteY18" fmla="*/ 1251680 h 4842163"/>
                  <a:gd name="connsiteX19" fmla="*/ 4231483 w 4818756"/>
                  <a:gd name="connsiteY19" fmla="*/ 1396144 h 4842163"/>
                  <a:gd name="connsiteX20" fmla="*/ 4573902 w 4818756"/>
                  <a:gd name="connsiteY20" fmla="*/ 1332624 h 4842163"/>
                  <a:gd name="connsiteX21" fmla="*/ 4649441 w 4818756"/>
                  <a:gd name="connsiteY21" fmla="*/ 1498032 h 4842163"/>
                  <a:gd name="connsiteX22" fmla="*/ 4376411 w 4818756"/>
                  <a:gd name="connsiteY22" fmla="*/ 1715846 h 4842163"/>
                  <a:gd name="connsiteX23" fmla="*/ 4406890 w 4818756"/>
                  <a:gd name="connsiteY23" fmla="*/ 1799120 h 4842163"/>
                  <a:gd name="connsiteX24" fmla="*/ 4445930 w 4818756"/>
                  <a:gd name="connsiteY24" fmla="*/ 1950955 h 4842163"/>
                  <a:gd name="connsiteX25" fmla="*/ 4792877 w 4818756"/>
                  <a:gd name="connsiteY25" fmla="*/ 1986530 h 4842163"/>
                  <a:gd name="connsiteX26" fmla="*/ 4818756 w 4818756"/>
                  <a:gd name="connsiteY26" fmla="*/ 2166520 h 4842163"/>
                  <a:gd name="connsiteX27" fmla="*/ 4494750 w 4818756"/>
                  <a:gd name="connsiteY27" fmla="*/ 2298864 h 4842163"/>
                  <a:gd name="connsiteX28" fmla="*/ 4500921 w 4818756"/>
                  <a:gd name="connsiteY28" fmla="*/ 2421081 h 4842163"/>
                  <a:gd name="connsiteX29" fmla="*/ 4494750 w 4818756"/>
                  <a:gd name="connsiteY29" fmla="*/ 2543299 h 4842163"/>
                  <a:gd name="connsiteX30" fmla="*/ 4818756 w 4818756"/>
                  <a:gd name="connsiteY30" fmla="*/ 2675642 h 4842163"/>
                  <a:gd name="connsiteX31" fmla="*/ 4792877 w 4818756"/>
                  <a:gd name="connsiteY31" fmla="*/ 2855633 h 4842163"/>
                  <a:gd name="connsiteX32" fmla="*/ 4445930 w 4818756"/>
                  <a:gd name="connsiteY32" fmla="*/ 2891207 h 4842163"/>
                  <a:gd name="connsiteX33" fmla="*/ 4406890 w 4818756"/>
                  <a:gd name="connsiteY33" fmla="*/ 3043042 h 4842163"/>
                  <a:gd name="connsiteX34" fmla="*/ 4376411 w 4818756"/>
                  <a:gd name="connsiteY34" fmla="*/ 3126316 h 4842163"/>
                  <a:gd name="connsiteX35" fmla="*/ 4649441 w 4818756"/>
                  <a:gd name="connsiteY35" fmla="*/ 3344130 h 4842163"/>
                  <a:gd name="connsiteX36" fmla="*/ 4573902 w 4818756"/>
                  <a:gd name="connsiteY36" fmla="*/ 3509539 h 4842163"/>
                  <a:gd name="connsiteX37" fmla="*/ 4231483 w 4818756"/>
                  <a:gd name="connsiteY37" fmla="*/ 3446019 h 4842163"/>
                  <a:gd name="connsiteX38" fmla="*/ 4143718 w 4818756"/>
                  <a:gd name="connsiteY38" fmla="*/ 3590483 h 4842163"/>
                  <a:gd name="connsiteX39" fmla="*/ 4097913 w 4818756"/>
                  <a:gd name="connsiteY39" fmla="*/ 3651738 h 4842163"/>
                  <a:gd name="connsiteX40" fmla="*/ 4298650 w 4818756"/>
                  <a:gd name="connsiteY40" fmla="*/ 3937839 h 4842163"/>
                  <a:gd name="connsiteX41" fmla="*/ 4179570 w 4818756"/>
                  <a:gd name="connsiteY41" fmla="*/ 4075265 h 4842163"/>
                  <a:gd name="connsiteX42" fmla="*/ 3868786 w 4818756"/>
                  <a:gd name="connsiteY42" fmla="*/ 3917781 h 4842163"/>
                  <a:gd name="connsiteX43" fmla="*/ 3739794 w 4818756"/>
                  <a:gd name="connsiteY43" fmla="*/ 4035017 h 4842163"/>
                  <a:gd name="connsiteX44" fmla="*/ 3682808 w 4818756"/>
                  <a:gd name="connsiteY44" fmla="*/ 4077630 h 4842163"/>
                  <a:gd name="connsiteX45" fmla="*/ 3794801 w 4818756"/>
                  <a:gd name="connsiteY45" fmla="*/ 4408670 h 4842163"/>
                  <a:gd name="connsiteX46" fmla="*/ 3641827 w 4818756"/>
                  <a:gd name="connsiteY46" fmla="*/ 4506981 h 4842163"/>
                  <a:gd name="connsiteX47" fmla="*/ 3388492 w 4818756"/>
                  <a:gd name="connsiteY47" fmla="*/ 4268780 h 4842163"/>
                  <a:gd name="connsiteX48" fmla="*/ 3223501 w 4818756"/>
                  <a:gd name="connsiteY48" fmla="*/ 4348260 h 4842163"/>
                  <a:gd name="connsiteX49" fmla="*/ 3164544 w 4818756"/>
                  <a:gd name="connsiteY49" fmla="*/ 4369839 h 4842163"/>
                  <a:gd name="connsiteX50" fmla="*/ 3178713 w 4818756"/>
                  <a:gd name="connsiteY50" fmla="*/ 4718477 h 4842163"/>
                  <a:gd name="connsiteX51" fmla="*/ 3004238 w 4818756"/>
                  <a:gd name="connsiteY51" fmla="*/ 4769707 h 4842163"/>
                  <a:gd name="connsiteX52" fmla="*/ 2828678 w 4818756"/>
                  <a:gd name="connsiteY52" fmla="*/ 4470470 h 4842163"/>
                  <a:gd name="connsiteX53" fmla="*/ 2623226 w 4818756"/>
                  <a:gd name="connsiteY53" fmla="*/ 4501826 h 4842163"/>
                  <a:gd name="connsiteX54" fmla="*/ 2584899 w 4818756"/>
                  <a:gd name="connsiteY54" fmla="*/ 4503761 h 4842163"/>
                  <a:gd name="connsiteX55" fmla="*/ 2500298 w 4818756"/>
                  <a:gd name="connsiteY55" fmla="*/ 4842163 h 4842163"/>
                  <a:gd name="connsiteX56" fmla="*/ 2318457 w 4818756"/>
                  <a:gd name="connsiteY56" fmla="*/ 4842163 h 4842163"/>
                  <a:gd name="connsiteX57" fmla="*/ 2233857 w 4818756"/>
                  <a:gd name="connsiteY57" fmla="*/ 4503761 h 4842163"/>
                  <a:gd name="connsiteX58" fmla="*/ 2195530 w 4818756"/>
                  <a:gd name="connsiteY58" fmla="*/ 4501826 h 4842163"/>
                  <a:gd name="connsiteX59" fmla="*/ 1990078 w 4818756"/>
                  <a:gd name="connsiteY59" fmla="*/ 4470470 h 4842163"/>
                  <a:gd name="connsiteX60" fmla="*/ 1814518 w 4818756"/>
                  <a:gd name="connsiteY60" fmla="*/ 4769707 h 4842163"/>
                  <a:gd name="connsiteX61" fmla="*/ 1640043 w 4818756"/>
                  <a:gd name="connsiteY61" fmla="*/ 4718477 h 4842163"/>
                  <a:gd name="connsiteX62" fmla="*/ 1654212 w 4818756"/>
                  <a:gd name="connsiteY62" fmla="*/ 4369839 h 4842163"/>
                  <a:gd name="connsiteX63" fmla="*/ 1595255 w 4818756"/>
                  <a:gd name="connsiteY63" fmla="*/ 4348260 h 4842163"/>
                  <a:gd name="connsiteX64" fmla="*/ 1430264 w 4818756"/>
                  <a:gd name="connsiteY64" fmla="*/ 4268780 h 4842163"/>
                  <a:gd name="connsiteX65" fmla="*/ 1176929 w 4818756"/>
                  <a:gd name="connsiteY65" fmla="*/ 4506981 h 4842163"/>
                  <a:gd name="connsiteX66" fmla="*/ 1023955 w 4818756"/>
                  <a:gd name="connsiteY66" fmla="*/ 4408670 h 4842163"/>
                  <a:gd name="connsiteX67" fmla="*/ 1135948 w 4818756"/>
                  <a:gd name="connsiteY67" fmla="*/ 4077630 h 4842163"/>
                  <a:gd name="connsiteX68" fmla="*/ 1078962 w 4818756"/>
                  <a:gd name="connsiteY68" fmla="*/ 4035017 h 4842163"/>
                  <a:gd name="connsiteX69" fmla="*/ 949970 w 4818756"/>
                  <a:gd name="connsiteY69" fmla="*/ 3917781 h 4842163"/>
                  <a:gd name="connsiteX70" fmla="*/ 639186 w 4818756"/>
                  <a:gd name="connsiteY70" fmla="*/ 4075265 h 4842163"/>
                  <a:gd name="connsiteX71" fmla="*/ 520106 w 4818756"/>
                  <a:gd name="connsiteY71" fmla="*/ 3937839 h 4842163"/>
                  <a:gd name="connsiteX72" fmla="*/ 720843 w 4818756"/>
                  <a:gd name="connsiteY72" fmla="*/ 3651738 h 4842163"/>
                  <a:gd name="connsiteX73" fmla="*/ 675038 w 4818756"/>
                  <a:gd name="connsiteY73" fmla="*/ 3590483 h 4842163"/>
                  <a:gd name="connsiteX74" fmla="*/ 587273 w 4818756"/>
                  <a:gd name="connsiteY74" fmla="*/ 3446019 h 4842163"/>
                  <a:gd name="connsiteX75" fmla="*/ 244854 w 4818756"/>
                  <a:gd name="connsiteY75" fmla="*/ 3509539 h 4842163"/>
                  <a:gd name="connsiteX76" fmla="*/ 169315 w 4818756"/>
                  <a:gd name="connsiteY76" fmla="*/ 3344130 h 4842163"/>
                  <a:gd name="connsiteX77" fmla="*/ 442345 w 4818756"/>
                  <a:gd name="connsiteY77" fmla="*/ 3126316 h 4842163"/>
                  <a:gd name="connsiteX78" fmla="*/ 411867 w 4818756"/>
                  <a:gd name="connsiteY78" fmla="*/ 3043042 h 4842163"/>
                  <a:gd name="connsiteX79" fmla="*/ 372826 w 4818756"/>
                  <a:gd name="connsiteY79" fmla="*/ 2891207 h 4842163"/>
                  <a:gd name="connsiteX80" fmla="*/ 25878 w 4818756"/>
                  <a:gd name="connsiteY80" fmla="*/ 2855633 h 4842163"/>
                  <a:gd name="connsiteX81" fmla="*/ 0 w 4818756"/>
                  <a:gd name="connsiteY81" fmla="*/ 2675642 h 4842163"/>
                  <a:gd name="connsiteX82" fmla="*/ 324006 w 4818756"/>
                  <a:gd name="connsiteY82" fmla="*/ 2543299 h 4842163"/>
                  <a:gd name="connsiteX83" fmla="*/ 317835 w 4818756"/>
                  <a:gd name="connsiteY83" fmla="*/ 2421081 h 4842163"/>
                  <a:gd name="connsiteX84" fmla="*/ 324006 w 4818756"/>
                  <a:gd name="connsiteY84" fmla="*/ 2298864 h 4842163"/>
                  <a:gd name="connsiteX85" fmla="*/ 0 w 4818756"/>
                  <a:gd name="connsiteY85" fmla="*/ 2166520 h 4842163"/>
                  <a:gd name="connsiteX86" fmla="*/ 25878 w 4818756"/>
                  <a:gd name="connsiteY86" fmla="*/ 1986530 h 4842163"/>
                  <a:gd name="connsiteX87" fmla="*/ 372826 w 4818756"/>
                  <a:gd name="connsiteY87" fmla="*/ 1950955 h 4842163"/>
                  <a:gd name="connsiteX88" fmla="*/ 411867 w 4818756"/>
                  <a:gd name="connsiteY88" fmla="*/ 1799120 h 4842163"/>
                  <a:gd name="connsiteX89" fmla="*/ 442345 w 4818756"/>
                  <a:gd name="connsiteY89" fmla="*/ 1715846 h 4842163"/>
                  <a:gd name="connsiteX90" fmla="*/ 169315 w 4818756"/>
                  <a:gd name="connsiteY90" fmla="*/ 1498032 h 4842163"/>
                  <a:gd name="connsiteX91" fmla="*/ 244854 w 4818756"/>
                  <a:gd name="connsiteY91" fmla="*/ 1332624 h 4842163"/>
                  <a:gd name="connsiteX92" fmla="*/ 587273 w 4818756"/>
                  <a:gd name="connsiteY92" fmla="*/ 1396144 h 4842163"/>
                  <a:gd name="connsiteX93" fmla="*/ 675038 w 4818756"/>
                  <a:gd name="connsiteY93" fmla="*/ 1251680 h 4842163"/>
                  <a:gd name="connsiteX94" fmla="*/ 720844 w 4818756"/>
                  <a:gd name="connsiteY94" fmla="*/ 1190424 h 4842163"/>
                  <a:gd name="connsiteX95" fmla="*/ 520106 w 4818756"/>
                  <a:gd name="connsiteY95" fmla="*/ 904323 h 4842163"/>
                  <a:gd name="connsiteX96" fmla="*/ 639186 w 4818756"/>
                  <a:gd name="connsiteY96" fmla="*/ 766896 h 4842163"/>
                  <a:gd name="connsiteX97" fmla="*/ 949970 w 4818756"/>
                  <a:gd name="connsiteY97" fmla="*/ 924381 h 4842163"/>
                  <a:gd name="connsiteX98" fmla="*/ 1078962 w 4818756"/>
                  <a:gd name="connsiteY98" fmla="*/ 807145 h 4842163"/>
                  <a:gd name="connsiteX99" fmla="*/ 1135948 w 4818756"/>
                  <a:gd name="connsiteY99" fmla="*/ 764532 h 4842163"/>
                  <a:gd name="connsiteX100" fmla="*/ 1023955 w 4818756"/>
                  <a:gd name="connsiteY100" fmla="*/ 433493 h 4842163"/>
                  <a:gd name="connsiteX101" fmla="*/ 1176929 w 4818756"/>
                  <a:gd name="connsiteY101" fmla="*/ 335182 h 4842163"/>
                  <a:gd name="connsiteX102" fmla="*/ 1430264 w 4818756"/>
                  <a:gd name="connsiteY102" fmla="*/ 573383 h 4842163"/>
                  <a:gd name="connsiteX103" fmla="*/ 1595255 w 4818756"/>
                  <a:gd name="connsiteY103" fmla="*/ 493902 h 4842163"/>
                  <a:gd name="connsiteX104" fmla="*/ 1654212 w 4818756"/>
                  <a:gd name="connsiteY104" fmla="*/ 472323 h 4842163"/>
                  <a:gd name="connsiteX105" fmla="*/ 1640043 w 4818756"/>
                  <a:gd name="connsiteY105" fmla="*/ 123686 h 4842163"/>
                  <a:gd name="connsiteX106" fmla="*/ 1814518 w 4818756"/>
                  <a:gd name="connsiteY106" fmla="*/ 72455 h 4842163"/>
                  <a:gd name="connsiteX107" fmla="*/ 1990078 w 4818756"/>
                  <a:gd name="connsiteY107" fmla="*/ 371692 h 4842163"/>
                  <a:gd name="connsiteX108" fmla="*/ 2195530 w 4818756"/>
                  <a:gd name="connsiteY108" fmla="*/ 340337 h 4842163"/>
                  <a:gd name="connsiteX109" fmla="*/ 2233857 w 4818756"/>
                  <a:gd name="connsiteY109" fmla="*/ 338401 h 4842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4818756" h="4842163">
                    <a:moveTo>
                      <a:pt x="2318457" y="0"/>
                    </a:moveTo>
                    <a:lnTo>
                      <a:pt x="2500298" y="0"/>
                    </a:lnTo>
                    <a:lnTo>
                      <a:pt x="2584898" y="338401"/>
                    </a:lnTo>
                    <a:lnTo>
                      <a:pt x="2623226" y="340337"/>
                    </a:lnTo>
                    <a:lnTo>
                      <a:pt x="2828678" y="371692"/>
                    </a:lnTo>
                    <a:lnTo>
                      <a:pt x="3004238" y="72457"/>
                    </a:lnTo>
                    <a:lnTo>
                      <a:pt x="3178713" y="123687"/>
                    </a:lnTo>
                    <a:lnTo>
                      <a:pt x="3164544" y="472323"/>
                    </a:lnTo>
                    <a:lnTo>
                      <a:pt x="3223501" y="493902"/>
                    </a:lnTo>
                    <a:lnTo>
                      <a:pt x="3388493" y="573383"/>
                    </a:lnTo>
                    <a:lnTo>
                      <a:pt x="3641827" y="335183"/>
                    </a:lnTo>
                    <a:lnTo>
                      <a:pt x="3794801" y="433494"/>
                    </a:lnTo>
                    <a:lnTo>
                      <a:pt x="3682809" y="764532"/>
                    </a:lnTo>
                    <a:lnTo>
                      <a:pt x="3739794" y="807145"/>
                    </a:lnTo>
                    <a:lnTo>
                      <a:pt x="3868787" y="924382"/>
                    </a:lnTo>
                    <a:lnTo>
                      <a:pt x="4179570" y="766897"/>
                    </a:lnTo>
                    <a:lnTo>
                      <a:pt x="4298650" y="904323"/>
                    </a:lnTo>
                    <a:lnTo>
                      <a:pt x="4097912" y="1190424"/>
                    </a:lnTo>
                    <a:lnTo>
                      <a:pt x="4143718" y="1251680"/>
                    </a:lnTo>
                    <a:lnTo>
                      <a:pt x="4231483" y="1396144"/>
                    </a:lnTo>
                    <a:lnTo>
                      <a:pt x="4573902" y="1332624"/>
                    </a:lnTo>
                    <a:lnTo>
                      <a:pt x="4649441" y="1498032"/>
                    </a:lnTo>
                    <a:lnTo>
                      <a:pt x="4376411" y="1715846"/>
                    </a:lnTo>
                    <a:lnTo>
                      <a:pt x="4406890" y="1799120"/>
                    </a:lnTo>
                    <a:lnTo>
                      <a:pt x="4445930" y="1950955"/>
                    </a:lnTo>
                    <a:lnTo>
                      <a:pt x="4792877" y="1986530"/>
                    </a:lnTo>
                    <a:lnTo>
                      <a:pt x="4818756" y="2166520"/>
                    </a:lnTo>
                    <a:lnTo>
                      <a:pt x="4494750" y="2298864"/>
                    </a:lnTo>
                    <a:lnTo>
                      <a:pt x="4500921" y="2421081"/>
                    </a:lnTo>
                    <a:lnTo>
                      <a:pt x="4494750" y="2543299"/>
                    </a:lnTo>
                    <a:lnTo>
                      <a:pt x="4818756" y="2675642"/>
                    </a:lnTo>
                    <a:lnTo>
                      <a:pt x="4792877" y="2855633"/>
                    </a:lnTo>
                    <a:lnTo>
                      <a:pt x="4445930" y="2891207"/>
                    </a:lnTo>
                    <a:lnTo>
                      <a:pt x="4406890" y="3043042"/>
                    </a:lnTo>
                    <a:lnTo>
                      <a:pt x="4376411" y="3126316"/>
                    </a:lnTo>
                    <a:lnTo>
                      <a:pt x="4649441" y="3344130"/>
                    </a:lnTo>
                    <a:lnTo>
                      <a:pt x="4573902" y="3509539"/>
                    </a:lnTo>
                    <a:lnTo>
                      <a:pt x="4231483" y="3446019"/>
                    </a:lnTo>
                    <a:lnTo>
                      <a:pt x="4143718" y="3590483"/>
                    </a:lnTo>
                    <a:lnTo>
                      <a:pt x="4097913" y="3651738"/>
                    </a:lnTo>
                    <a:lnTo>
                      <a:pt x="4298650" y="3937839"/>
                    </a:lnTo>
                    <a:lnTo>
                      <a:pt x="4179570" y="4075265"/>
                    </a:lnTo>
                    <a:lnTo>
                      <a:pt x="3868786" y="3917781"/>
                    </a:lnTo>
                    <a:lnTo>
                      <a:pt x="3739794" y="4035017"/>
                    </a:lnTo>
                    <a:lnTo>
                      <a:pt x="3682808" y="4077630"/>
                    </a:lnTo>
                    <a:lnTo>
                      <a:pt x="3794801" y="4408670"/>
                    </a:lnTo>
                    <a:lnTo>
                      <a:pt x="3641827" y="4506981"/>
                    </a:lnTo>
                    <a:lnTo>
                      <a:pt x="3388492" y="4268780"/>
                    </a:lnTo>
                    <a:lnTo>
                      <a:pt x="3223501" y="4348260"/>
                    </a:lnTo>
                    <a:lnTo>
                      <a:pt x="3164544" y="4369839"/>
                    </a:lnTo>
                    <a:lnTo>
                      <a:pt x="3178713" y="4718477"/>
                    </a:lnTo>
                    <a:lnTo>
                      <a:pt x="3004238" y="4769707"/>
                    </a:lnTo>
                    <a:lnTo>
                      <a:pt x="2828678" y="4470470"/>
                    </a:lnTo>
                    <a:lnTo>
                      <a:pt x="2623226" y="4501826"/>
                    </a:lnTo>
                    <a:lnTo>
                      <a:pt x="2584899" y="4503761"/>
                    </a:lnTo>
                    <a:lnTo>
                      <a:pt x="2500298" y="4842163"/>
                    </a:lnTo>
                    <a:lnTo>
                      <a:pt x="2318457" y="4842163"/>
                    </a:lnTo>
                    <a:lnTo>
                      <a:pt x="2233857" y="4503761"/>
                    </a:lnTo>
                    <a:lnTo>
                      <a:pt x="2195530" y="4501826"/>
                    </a:lnTo>
                    <a:lnTo>
                      <a:pt x="1990078" y="4470470"/>
                    </a:lnTo>
                    <a:lnTo>
                      <a:pt x="1814518" y="4769707"/>
                    </a:lnTo>
                    <a:lnTo>
                      <a:pt x="1640043" y="4718477"/>
                    </a:lnTo>
                    <a:lnTo>
                      <a:pt x="1654212" y="4369839"/>
                    </a:lnTo>
                    <a:lnTo>
                      <a:pt x="1595255" y="4348260"/>
                    </a:lnTo>
                    <a:lnTo>
                      <a:pt x="1430264" y="4268780"/>
                    </a:lnTo>
                    <a:lnTo>
                      <a:pt x="1176929" y="4506981"/>
                    </a:lnTo>
                    <a:lnTo>
                      <a:pt x="1023955" y="4408670"/>
                    </a:lnTo>
                    <a:lnTo>
                      <a:pt x="1135948" y="4077630"/>
                    </a:lnTo>
                    <a:lnTo>
                      <a:pt x="1078962" y="4035017"/>
                    </a:lnTo>
                    <a:lnTo>
                      <a:pt x="949970" y="3917781"/>
                    </a:lnTo>
                    <a:lnTo>
                      <a:pt x="639186" y="4075265"/>
                    </a:lnTo>
                    <a:lnTo>
                      <a:pt x="520106" y="3937839"/>
                    </a:lnTo>
                    <a:lnTo>
                      <a:pt x="720843" y="3651738"/>
                    </a:lnTo>
                    <a:lnTo>
                      <a:pt x="675038" y="3590483"/>
                    </a:lnTo>
                    <a:lnTo>
                      <a:pt x="587273" y="3446019"/>
                    </a:lnTo>
                    <a:lnTo>
                      <a:pt x="244854" y="3509539"/>
                    </a:lnTo>
                    <a:lnTo>
                      <a:pt x="169315" y="3344130"/>
                    </a:lnTo>
                    <a:lnTo>
                      <a:pt x="442345" y="3126316"/>
                    </a:lnTo>
                    <a:lnTo>
                      <a:pt x="411867" y="3043042"/>
                    </a:lnTo>
                    <a:lnTo>
                      <a:pt x="372826" y="2891207"/>
                    </a:lnTo>
                    <a:lnTo>
                      <a:pt x="25878" y="2855633"/>
                    </a:lnTo>
                    <a:lnTo>
                      <a:pt x="0" y="2675642"/>
                    </a:lnTo>
                    <a:lnTo>
                      <a:pt x="324006" y="2543299"/>
                    </a:lnTo>
                    <a:lnTo>
                      <a:pt x="317835" y="2421081"/>
                    </a:lnTo>
                    <a:lnTo>
                      <a:pt x="324006" y="2298864"/>
                    </a:lnTo>
                    <a:lnTo>
                      <a:pt x="0" y="2166520"/>
                    </a:lnTo>
                    <a:lnTo>
                      <a:pt x="25878" y="1986530"/>
                    </a:lnTo>
                    <a:lnTo>
                      <a:pt x="372826" y="1950955"/>
                    </a:lnTo>
                    <a:lnTo>
                      <a:pt x="411867" y="1799120"/>
                    </a:lnTo>
                    <a:lnTo>
                      <a:pt x="442345" y="1715846"/>
                    </a:lnTo>
                    <a:lnTo>
                      <a:pt x="169315" y="1498032"/>
                    </a:lnTo>
                    <a:lnTo>
                      <a:pt x="244854" y="1332624"/>
                    </a:lnTo>
                    <a:lnTo>
                      <a:pt x="587273" y="1396144"/>
                    </a:lnTo>
                    <a:lnTo>
                      <a:pt x="675038" y="1251680"/>
                    </a:lnTo>
                    <a:lnTo>
                      <a:pt x="720844" y="1190424"/>
                    </a:lnTo>
                    <a:lnTo>
                      <a:pt x="520106" y="904323"/>
                    </a:lnTo>
                    <a:lnTo>
                      <a:pt x="639186" y="766896"/>
                    </a:lnTo>
                    <a:lnTo>
                      <a:pt x="949970" y="924381"/>
                    </a:lnTo>
                    <a:lnTo>
                      <a:pt x="1078962" y="807145"/>
                    </a:lnTo>
                    <a:lnTo>
                      <a:pt x="1135948" y="764532"/>
                    </a:lnTo>
                    <a:lnTo>
                      <a:pt x="1023955" y="433493"/>
                    </a:lnTo>
                    <a:lnTo>
                      <a:pt x="1176929" y="335182"/>
                    </a:lnTo>
                    <a:lnTo>
                      <a:pt x="1430264" y="573383"/>
                    </a:lnTo>
                    <a:lnTo>
                      <a:pt x="1595255" y="493902"/>
                    </a:lnTo>
                    <a:lnTo>
                      <a:pt x="1654212" y="472323"/>
                    </a:lnTo>
                    <a:lnTo>
                      <a:pt x="1640043" y="123686"/>
                    </a:lnTo>
                    <a:lnTo>
                      <a:pt x="1814518" y="72455"/>
                    </a:lnTo>
                    <a:lnTo>
                      <a:pt x="1990078" y="371692"/>
                    </a:lnTo>
                    <a:lnTo>
                      <a:pt x="2195530" y="340337"/>
                    </a:lnTo>
                    <a:lnTo>
                      <a:pt x="2233857" y="338401"/>
                    </a:lnTo>
                    <a:close/>
                  </a:path>
                </a:pathLst>
              </a:custGeom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2700000" scaled="1"/>
              </a:gra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58" name="淘宝店chenying0907出品 57"/>
              <p:cNvSpPr/>
              <p:nvPr/>
            </p:nvSpPr>
            <p:spPr>
              <a:xfrm>
                <a:off x="5624512" y="2957514"/>
                <a:ext cx="942974" cy="942974"/>
              </a:xfrm>
              <a:prstGeom prst="ellipse">
                <a:avLst/>
              </a:prstGeom>
              <a:solidFill>
                <a:schemeClr val="accent1"/>
              </a:solidFill>
              <a:ln w="22225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14300" dist="63500" dir="13500000">
                  <a:srgbClr val="00705D">
                    <a:alpha val="49804"/>
                  </a:srgb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59" name="淘宝店chenying0907出品 58"/>
              <p:cNvSpPr/>
              <p:nvPr/>
            </p:nvSpPr>
            <p:spPr>
              <a:xfrm>
                <a:off x="5761338" y="3013184"/>
                <a:ext cx="674085" cy="488735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rgbClr val="00AF92">
                      <a:alpha val="0"/>
                    </a:srgbClr>
                  </a:gs>
                </a:gsLst>
                <a:lin ang="5400000" scaled="0"/>
              </a:gra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grpSp>
          <p:nvGrpSpPr>
            <p:cNvPr id="123" name="Group 22"/>
            <p:cNvGrpSpPr>
              <a:grpSpLocks noChangeAspect="1"/>
            </p:cNvGrpSpPr>
            <p:nvPr/>
          </p:nvGrpSpPr>
          <p:grpSpPr bwMode="auto">
            <a:xfrm>
              <a:off x="3757005" y="3782223"/>
              <a:ext cx="247767" cy="247801"/>
              <a:chOff x="3617" y="1935"/>
              <a:chExt cx="446" cy="446"/>
            </a:xfrm>
            <a:solidFill>
              <a:schemeClr val="bg1"/>
            </a:solidFill>
            <a:effectLst/>
          </p:grpSpPr>
          <p:sp>
            <p:nvSpPr>
              <p:cNvPr id="124" name="淘宝店chenying0907出品 23"/>
              <p:cNvSpPr>
                <a:spLocks noEditPoints="1"/>
              </p:cNvSpPr>
              <p:nvPr/>
            </p:nvSpPr>
            <p:spPr bwMode="auto">
              <a:xfrm>
                <a:off x="3617" y="1935"/>
                <a:ext cx="446" cy="446"/>
              </a:xfrm>
              <a:custGeom>
                <a:avLst/>
                <a:gdLst>
                  <a:gd name="T0" fmla="*/ 93 w 186"/>
                  <a:gd name="T1" fmla="*/ 0 h 186"/>
                  <a:gd name="T2" fmla="*/ 0 w 186"/>
                  <a:gd name="T3" fmla="*/ 93 h 186"/>
                  <a:gd name="T4" fmla="*/ 93 w 186"/>
                  <a:gd name="T5" fmla="*/ 186 h 186"/>
                  <a:gd name="T6" fmla="*/ 186 w 186"/>
                  <a:gd name="T7" fmla="*/ 93 h 186"/>
                  <a:gd name="T8" fmla="*/ 93 w 186"/>
                  <a:gd name="T9" fmla="*/ 0 h 186"/>
                  <a:gd name="T10" fmla="*/ 93 w 186"/>
                  <a:gd name="T11" fmla="*/ 169 h 186"/>
                  <a:gd name="T12" fmla="*/ 18 w 186"/>
                  <a:gd name="T13" fmla="*/ 93 h 186"/>
                  <a:gd name="T14" fmla="*/ 93 w 186"/>
                  <a:gd name="T15" fmla="*/ 18 h 186"/>
                  <a:gd name="T16" fmla="*/ 169 w 186"/>
                  <a:gd name="T17" fmla="*/ 93 h 186"/>
                  <a:gd name="T18" fmla="*/ 93 w 186"/>
                  <a:gd name="T19" fmla="*/ 169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6" h="186">
                    <a:moveTo>
                      <a:pt x="93" y="0"/>
                    </a:moveTo>
                    <a:cubicBezTo>
                      <a:pt x="42" y="0"/>
                      <a:pt x="0" y="42"/>
                      <a:pt x="0" y="93"/>
                    </a:cubicBezTo>
                    <a:cubicBezTo>
                      <a:pt x="0" y="145"/>
                      <a:pt x="42" y="186"/>
                      <a:pt x="93" y="186"/>
                    </a:cubicBezTo>
                    <a:cubicBezTo>
                      <a:pt x="144" y="186"/>
                      <a:pt x="186" y="145"/>
                      <a:pt x="186" y="93"/>
                    </a:cubicBezTo>
                    <a:cubicBezTo>
                      <a:pt x="186" y="42"/>
                      <a:pt x="144" y="0"/>
                      <a:pt x="93" y="0"/>
                    </a:cubicBezTo>
                    <a:close/>
                    <a:moveTo>
                      <a:pt x="93" y="169"/>
                    </a:moveTo>
                    <a:cubicBezTo>
                      <a:pt x="52" y="169"/>
                      <a:pt x="18" y="135"/>
                      <a:pt x="18" y="93"/>
                    </a:cubicBezTo>
                    <a:cubicBezTo>
                      <a:pt x="18" y="52"/>
                      <a:pt x="52" y="18"/>
                      <a:pt x="93" y="18"/>
                    </a:cubicBezTo>
                    <a:cubicBezTo>
                      <a:pt x="135" y="18"/>
                      <a:pt x="169" y="52"/>
                      <a:pt x="169" y="93"/>
                    </a:cubicBezTo>
                    <a:cubicBezTo>
                      <a:pt x="169" y="135"/>
                      <a:pt x="135" y="169"/>
                      <a:pt x="93" y="1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125" name="淘宝店chenying0907出品 24"/>
              <p:cNvSpPr>
                <a:spLocks/>
              </p:cNvSpPr>
              <p:nvPr/>
            </p:nvSpPr>
            <p:spPr bwMode="auto">
              <a:xfrm>
                <a:off x="3823" y="1990"/>
                <a:ext cx="175" cy="184"/>
              </a:xfrm>
              <a:custGeom>
                <a:avLst/>
                <a:gdLst>
                  <a:gd name="T0" fmla="*/ 34 w 175"/>
                  <a:gd name="T1" fmla="*/ 151 h 184"/>
                  <a:gd name="T2" fmla="*/ 34 w 175"/>
                  <a:gd name="T3" fmla="*/ 0 h 184"/>
                  <a:gd name="T4" fmla="*/ 0 w 175"/>
                  <a:gd name="T5" fmla="*/ 0 h 184"/>
                  <a:gd name="T6" fmla="*/ 0 w 175"/>
                  <a:gd name="T7" fmla="*/ 184 h 184"/>
                  <a:gd name="T8" fmla="*/ 22 w 175"/>
                  <a:gd name="T9" fmla="*/ 184 h 184"/>
                  <a:gd name="T10" fmla="*/ 34 w 175"/>
                  <a:gd name="T11" fmla="*/ 184 h 184"/>
                  <a:gd name="T12" fmla="*/ 175 w 175"/>
                  <a:gd name="T13" fmla="*/ 184 h 184"/>
                  <a:gd name="T14" fmla="*/ 175 w 175"/>
                  <a:gd name="T15" fmla="*/ 151 h 184"/>
                  <a:gd name="T16" fmla="*/ 34 w 175"/>
                  <a:gd name="T17" fmla="*/ 151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5" h="184">
                    <a:moveTo>
                      <a:pt x="34" y="151"/>
                    </a:moveTo>
                    <a:lnTo>
                      <a:pt x="34" y="0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22" y="184"/>
                    </a:lnTo>
                    <a:lnTo>
                      <a:pt x="34" y="184"/>
                    </a:lnTo>
                    <a:lnTo>
                      <a:pt x="175" y="184"/>
                    </a:lnTo>
                    <a:lnTo>
                      <a:pt x="175" y="151"/>
                    </a:lnTo>
                    <a:lnTo>
                      <a:pt x="34" y="1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3" name="淘宝店chenying0907出品 2"/>
          <p:cNvGrpSpPr/>
          <p:nvPr/>
        </p:nvGrpSpPr>
        <p:grpSpPr>
          <a:xfrm>
            <a:off x="6415128" y="1488905"/>
            <a:ext cx="1127411" cy="1133036"/>
            <a:chOff x="4812808" y="1117023"/>
            <a:chExt cx="845815" cy="850039"/>
          </a:xfrm>
        </p:grpSpPr>
        <p:grpSp>
          <p:nvGrpSpPr>
            <p:cNvPr id="68" name="淘宝店chenying0907出品 67"/>
            <p:cNvGrpSpPr/>
            <p:nvPr/>
          </p:nvGrpSpPr>
          <p:grpSpPr>
            <a:xfrm>
              <a:off x="4812808" y="1117023"/>
              <a:ext cx="845815" cy="850039"/>
              <a:chOff x="5413827" y="2743515"/>
              <a:chExt cx="1364344" cy="1370972"/>
            </a:xfrm>
          </p:grpSpPr>
          <p:sp>
            <p:nvSpPr>
              <p:cNvPr id="69" name="淘宝店chenying0907出品 68"/>
              <p:cNvSpPr/>
              <p:nvPr/>
            </p:nvSpPr>
            <p:spPr>
              <a:xfrm>
                <a:off x="5413827" y="2743515"/>
                <a:ext cx="1364344" cy="1370972"/>
              </a:xfrm>
              <a:custGeom>
                <a:avLst/>
                <a:gdLst>
                  <a:gd name="connsiteX0" fmla="*/ 2318457 w 4818756"/>
                  <a:gd name="connsiteY0" fmla="*/ 0 h 4842163"/>
                  <a:gd name="connsiteX1" fmla="*/ 2500298 w 4818756"/>
                  <a:gd name="connsiteY1" fmla="*/ 0 h 4842163"/>
                  <a:gd name="connsiteX2" fmla="*/ 2584898 w 4818756"/>
                  <a:gd name="connsiteY2" fmla="*/ 338401 h 4842163"/>
                  <a:gd name="connsiteX3" fmla="*/ 2623226 w 4818756"/>
                  <a:gd name="connsiteY3" fmla="*/ 340337 h 4842163"/>
                  <a:gd name="connsiteX4" fmla="*/ 2828678 w 4818756"/>
                  <a:gd name="connsiteY4" fmla="*/ 371692 h 4842163"/>
                  <a:gd name="connsiteX5" fmla="*/ 3004238 w 4818756"/>
                  <a:gd name="connsiteY5" fmla="*/ 72457 h 4842163"/>
                  <a:gd name="connsiteX6" fmla="*/ 3178713 w 4818756"/>
                  <a:gd name="connsiteY6" fmla="*/ 123687 h 4842163"/>
                  <a:gd name="connsiteX7" fmla="*/ 3164544 w 4818756"/>
                  <a:gd name="connsiteY7" fmla="*/ 472323 h 4842163"/>
                  <a:gd name="connsiteX8" fmla="*/ 3223501 w 4818756"/>
                  <a:gd name="connsiteY8" fmla="*/ 493902 h 4842163"/>
                  <a:gd name="connsiteX9" fmla="*/ 3388493 w 4818756"/>
                  <a:gd name="connsiteY9" fmla="*/ 573383 h 4842163"/>
                  <a:gd name="connsiteX10" fmla="*/ 3641827 w 4818756"/>
                  <a:gd name="connsiteY10" fmla="*/ 335183 h 4842163"/>
                  <a:gd name="connsiteX11" fmla="*/ 3794801 w 4818756"/>
                  <a:gd name="connsiteY11" fmla="*/ 433494 h 4842163"/>
                  <a:gd name="connsiteX12" fmla="*/ 3682809 w 4818756"/>
                  <a:gd name="connsiteY12" fmla="*/ 764532 h 4842163"/>
                  <a:gd name="connsiteX13" fmla="*/ 3739794 w 4818756"/>
                  <a:gd name="connsiteY13" fmla="*/ 807145 h 4842163"/>
                  <a:gd name="connsiteX14" fmla="*/ 3868787 w 4818756"/>
                  <a:gd name="connsiteY14" fmla="*/ 924382 h 4842163"/>
                  <a:gd name="connsiteX15" fmla="*/ 4179570 w 4818756"/>
                  <a:gd name="connsiteY15" fmla="*/ 766897 h 4842163"/>
                  <a:gd name="connsiteX16" fmla="*/ 4298650 w 4818756"/>
                  <a:gd name="connsiteY16" fmla="*/ 904323 h 4842163"/>
                  <a:gd name="connsiteX17" fmla="*/ 4097912 w 4818756"/>
                  <a:gd name="connsiteY17" fmla="*/ 1190424 h 4842163"/>
                  <a:gd name="connsiteX18" fmla="*/ 4143718 w 4818756"/>
                  <a:gd name="connsiteY18" fmla="*/ 1251680 h 4842163"/>
                  <a:gd name="connsiteX19" fmla="*/ 4231483 w 4818756"/>
                  <a:gd name="connsiteY19" fmla="*/ 1396144 h 4842163"/>
                  <a:gd name="connsiteX20" fmla="*/ 4573902 w 4818756"/>
                  <a:gd name="connsiteY20" fmla="*/ 1332624 h 4842163"/>
                  <a:gd name="connsiteX21" fmla="*/ 4649441 w 4818756"/>
                  <a:gd name="connsiteY21" fmla="*/ 1498032 h 4842163"/>
                  <a:gd name="connsiteX22" fmla="*/ 4376411 w 4818756"/>
                  <a:gd name="connsiteY22" fmla="*/ 1715846 h 4842163"/>
                  <a:gd name="connsiteX23" fmla="*/ 4406890 w 4818756"/>
                  <a:gd name="connsiteY23" fmla="*/ 1799120 h 4842163"/>
                  <a:gd name="connsiteX24" fmla="*/ 4445930 w 4818756"/>
                  <a:gd name="connsiteY24" fmla="*/ 1950955 h 4842163"/>
                  <a:gd name="connsiteX25" fmla="*/ 4792877 w 4818756"/>
                  <a:gd name="connsiteY25" fmla="*/ 1986530 h 4842163"/>
                  <a:gd name="connsiteX26" fmla="*/ 4818756 w 4818756"/>
                  <a:gd name="connsiteY26" fmla="*/ 2166520 h 4842163"/>
                  <a:gd name="connsiteX27" fmla="*/ 4494750 w 4818756"/>
                  <a:gd name="connsiteY27" fmla="*/ 2298864 h 4842163"/>
                  <a:gd name="connsiteX28" fmla="*/ 4500921 w 4818756"/>
                  <a:gd name="connsiteY28" fmla="*/ 2421081 h 4842163"/>
                  <a:gd name="connsiteX29" fmla="*/ 4494750 w 4818756"/>
                  <a:gd name="connsiteY29" fmla="*/ 2543299 h 4842163"/>
                  <a:gd name="connsiteX30" fmla="*/ 4818756 w 4818756"/>
                  <a:gd name="connsiteY30" fmla="*/ 2675642 h 4842163"/>
                  <a:gd name="connsiteX31" fmla="*/ 4792877 w 4818756"/>
                  <a:gd name="connsiteY31" fmla="*/ 2855633 h 4842163"/>
                  <a:gd name="connsiteX32" fmla="*/ 4445930 w 4818756"/>
                  <a:gd name="connsiteY32" fmla="*/ 2891207 h 4842163"/>
                  <a:gd name="connsiteX33" fmla="*/ 4406890 w 4818756"/>
                  <a:gd name="connsiteY33" fmla="*/ 3043042 h 4842163"/>
                  <a:gd name="connsiteX34" fmla="*/ 4376411 w 4818756"/>
                  <a:gd name="connsiteY34" fmla="*/ 3126316 h 4842163"/>
                  <a:gd name="connsiteX35" fmla="*/ 4649441 w 4818756"/>
                  <a:gd name="connsiteY35" fmla="*/ 3344130 h 4842163"/>
                  <a:gd name="connsiteX36" fmla="*/ 4573902 w 4818756"/>
                  <a:gd name="connsiteY36" fmla="*/ 3509539 h 4842163"/>
                  <a:gd name="connsiteX37" fmla="*/ 4231483 w 4818756"/>
                  <a:gd name="connsiteY37" fmla="*/ 3446019 h 4842163"/>
                  <a:gd name="connsiteX38" fmla="*/ 4143718 w 4818756"/>
                  <a:gd name="connsiteY38" fmla="*/ 3590483 h 4842163"/>
                  <a:gd name="connsiteX39" fmla="*/ 4097913 w 4818756"/>
                  <a:gd name="connsiteY39" fmla="*/ 3651738 h 4842163"/>
                  <a:gd name="connsiteX40" fmla="*/ 4298650 w 4818756"/>
                  <a:gd name="connsiteY40" fmla="*/ 3937839 h 4842163"/>
                  <a:gd name="connsiteX41" fmla="*/ 4179570 w 4818756"/>
                  <a:gd name="connsiteY41" fmla="*/ 4075265 h 4842163"/>
                  <a:gd name="connsiteX42" fmla="*/ 3868786 w 4818756"/>
                  <a:gd name="connsiteY42" fmla="*/ 3917781 h 4842163"/>
                  <a:gd name="connsiteX43" fmla="*/ 3739794 w 4818756"/>
                  <a:gd name="connsiteY43" fmla="*/ 4035017 h 4842163"/>
                  <a:gd name="connsiteX44" fmla="*/ 3682808 w 4818756"/>
                  <a:gd name="connsiteY44" fmla="*/ 4077630 h 4842163"/>
                  <a:gd name="connsiteX45" fmla="*/ 3794801 w 4818756"/>
                  <a:gd name="connsiteY45" fmla="*/ 4408670 h 4842163"/>
                  <a:gd name="connsiteX46" fmla="*/ 3641827 w 4818756"/>
                  <a:gd name="connsiteY46" fmla="*/ 4506981 h 4842163"/>
                  <a:gd name="connsiteX47" fmla="*/ 3388492 w 4818756"/>
                  <a:gd name="connsiteY47" fmla="*/ 4268780 h 4842163"/>
                  <a:gd name="connsiteX48" fmla="*/ 3223501 w 4818756"/>
                  <a:gd name="connsiteY48" fmla="*/ 4348260 h 4842163"/>
                  <a:gd name="connsiteX49" fmla="*/ 3164544 w 4818756"/>
                  <a:gd name="connsiteY49" fmla="*/ 4369839 h 4842163"/>
                  <a:gd name="connsiteX50" fmla="*/ 3178713 w 4818756"/>
                  <a:gd name="connsiteY50" fmla="*/ 4718477 h 4842163"/>
                  <a:gd name="connsiteX51" fmla="*/ 3004238 w 4818756"/>
                  <a:gd name="connsiteY51" fmla="*/ 4769707 h 4842163"/>
                  <a:gd name="connsiteX52" fmla="*/ 2828678 w 4818756"/>
                  <a:gd name="connsiteY52" fmla="*/ 4470470 h 4842163"/>
                  <a:gd name="connsiteX53" fmla="*/ 2623226 w 4818756"/>
                  <a:gd name="connsiteY53" fmla="*/ 4501826 h 4842163"/>
                  <a:gd name="connsiteX54" fmla="*/ 2584899 w 4818756"/>
                  <a:gd name="connsiteY54" fmla="*/ 4503761 h 4842163"/>
                  <a:gd name="connsiteX55" fmla="*/ 2500298 w 4818756"/>
                  <a:gd name="connsiteY55" fmla="*/ 4842163 h 4842163"/>
                  <a:gd name="connsiteX56" fmla="*/ 2318457 w 4818756"/>
                  <a:gd name="connsiteY56" fmla="*/ 4842163 h 4842163"/>
                  <a:gd name="connsiteX57" fmla="*/ 2233857 w 4818756"/>
                  <a:gd name="connsiteY57" fmla="*/ 4503761 h 4842163"/>
                  <a:gd name="connsiteX58" fmla="*/ 2195530 w 4818756"/>
                  <a:gd name="connsiteY58" fmla="*/ 4501826 h 4842163"/>
                  <a:gd name="connsiteX59" fmla="*/ 1990078 w 4818756"/>
                  <a:gd name="connsiteY59" fmla="*/ 4470470 h 4842163"/>
                  <a:gd name="connsiteX60" fmla="*/ 1814518 w 4818756"/>
                  <a:gd name="connsiteY60" fmla="*/ 4769707 h 4842163"/>
                  <a:gd name="connsiteX61" fmla="*/ 1640043 w 4818756"/>
                  <a:gd name="connsiteY61" fmla="*/ 4718477 h 4842163"/>
                  <a:gd name="connsiteX62" fmla="*/ 1654212 w 4818756"/>
                  <a:gd name="connsiteY62" fmla="*/ 4369839 h 4842163"/>
                  <a:gd name="connsiteX63" fmla="*/ 1595255 w 4818756"/>
                  <a:gd name="connsiteY63" fmla="*/ 4348260 h 4842163"/>
                  <a:gd name="connsiteX64" fmla="*/ 1430264 w 4818756"/>
                  <a:gd name="connsiteY64" fmla="*/ 4268780 h 4842163"/>
                  <a:gd name="connsiteX65" fmla="*/ 1176929 w 4818756"/>
                  <a:gd name="connsiteY65" fmla="*/ 4506981 h 4842163"/>
                  <a:gd name="connsiteX66" fmla="*/ 1023955 w 4818756"/>
                  <a:gd name="connsiteY66" fmla="*/ 4408670 h 4842163"/>
                  <a:gd name="connsiteX67" fmla="*/ 1135948 w 4818756"/>
                  <a:gd name="connsiteY67" fmla="*/ 4077630 h 4842163"/>
                  <a:gd name="connsiteX68" fmla="*/ 1078962 w 4818756"/>
                  <a:gd name="connsiteY68" fmla="*/ 4035017 h 4842163"/>
                  <a:gd name="connsiteX69" fmla="*/ 949970 w 4818756"/>
                  <a:gd name="connsiteY69" fmla="*/ 3917781 h 4842163"/>
                  <a:gd name="connsiteX70" fmla="*/ 639186 w 4818756"/>
                  <a:gd name="connsiteY70" fmla="*/ 4075265 h 4842163"/>
                  <a:gd name="connsiteX71" fmla="*/ 520106 w 4818756"/>
                  <a:gd name="connsiteY71" fmla="*/ 3937839 h 4842163"/>
                  <a:gd name="connsiteX72" fmla="*/ 720843 w 4818756"/>
                  <a:gd name="connsiteY72" fmla="*/ 3651738 h 4842163"/>
                  <a:gd name="connsiteX73" fmla="*/ 675038 w 4818756"/>
                  <a:gd name="connsiteY73" fmla="*/ 3590483 h 4842163"/>
                  <a:gd name="connsiteX74" fmla="*/ 587273 w 4818756"/>
                  <a:gd name="connsiteY74" fmla="*/ 3446019 h 4842163"/>
                  <a:gd name="connsiteX75" fmla="*/ 244854 w 4818756"/>
                  <a:gd name="connsiteY75" fmla="*/ 3509539 h 4842163"/>
                  <a:gd name="connsiteX76" fmla="*/ 169315 w 4818756"/>
                  <a:gd name="connsiteY76" fmla="*/ 3344130 h 4842163"/>
                  <a:gd name="connsiteX77" fmla="*/ 442345 w 4818756"/>
                  <a:gd name="connsiteY77" fmla="*/ 3126316 h 4842163"/>
                  <a:gd name="connsiteX78" fmla="*/ 411867 w 4818756"/>
                  <a:gd name="connsiteY78" fmla="*/ 3043042 h 4842163"/>
                  <a:gd name="connsiteX79" fmla="*/ 372826 w 4818756"/>
                  <a:gd name="connsiteY79" fmla="*/ 2891207 h 4842163"/>
                  <a:gd name="connsiteX80" fmla="*/ 25878 w 4818756"/>
                  <a:gd name="connsiteY80" fmla="*/ 2855633 h 4842163"/>
                  <a:gd name="connsiteX81" fmla="*/ 0 w 4818756"/>
                  <a:gd name="connsiteY81" fmla="*/ 2675642 h 4842163"/>
                  <a:gd name="connsiteX82" fmla="*/ 324006 w 4818756"/>
                  <a:gd name="connsiteY82" fmla="*/ 2543299 h 4842163"/>
                  <a:gd name="connsiteX83" fmla="*/ 317835 w 4818756"/>
                  <a:gd name="connsiteY83" fmla="*/ 2421081 h 4842163"/>
                  <a:gd name="connsiteX84" fmla="*/ 324006 w 4818756"/>
                  <a:gd name="connsiteY84" fmla="*/ 2298864 h 4842163"/>
                  <a:gd name="connsiteX85" fmla="*/ 0 w 4818756"/>
                  <a:gd name="connsiteY85" fmla="*/ 2166520 h 4842163"/>
                  <a:gd name="connsiteX86" fmla="*/ 25878 w 4818756"/>
                  <a:gd name="connsiteY86" fmla="*/ 1986530 h 4842163"/>
                  <a:gd name="connsiteX87" fmla="*/ 372826 w 4818756"/>
                  <a:gd name="connsiteY87" fmla="*/ 1950955 h 4842163"/>
                  <a:gd name="connsiteX88" fmla="*/ 411867 w 4818756"/>
                  <a:gd name="connsiteY88" fmla="*/ 1799120 h 4842163"/>
                  <a:gd name="connsiteX89" fmla="*/ 442345 w 4818756"/>
                  <a:gd name="connsiteY89" fmla="*/ 1715846 h 4842163"/>
                  <a:gd name="connsiteX90" fmla="*/ 169315 w 4818756"/>
                  <a:gd name="connsiteY90" fmla="*/ 1498032 h 4842163"/>
                  <a:gd name="connsiteX91" fmla="*/ 244854 w 4818756"/>
                  <a:gd name="connsiteY91" fmla="*/ 1332624 h 4842163"/>
                  <a:gd name="connsiteX92" fmla="*/ 587273 w 4818756"/>
                  <a:gd name="connsiteY92" fmla="*/ 1396144 h 4842163"/>
                  <a:gd name="connsiteX93" fmla="*/ 675038 w 4818756"/>
                  <a:gd name="connsiteY93" fmla="*/ 1251680 h 4842163"/>
                  <a:gd name="connsiteX94" fmla="*/ 720844 w 4818756"/>
                  <a:gd name="connsiteY94" fmla="*/ 1190424 h 4842163"/>
                  <a:gd name="connsiteX95" fmla="*/ 520106 w 4818756"/>
                  <a:gd name="connsiteY95" fmla="*/ 904323 h 4842163"/>
                  <a:gd name="connsiteX96" fmla="*/ 639186 w 4818756"/>
                  <a:gd name="connsiteY96" fmla="*/ 766896 h 4842163"/>
                  <a:gd name="connsiteX97" fmla="*/ 949970 w 4818756"/>
                  <a:gd name="connsiteY97" fmla="*/ 924381 h 4842163"/>
                  <a:gd name="connsiteX98" fmla="*/ 1078962 w 4818756"/>
                  <a:gd name="connsiteY98" fmla="*/ 807145 h 4842163"/>
                  <a:gd name="connsiteX99" fmla="*/ 1135948 w 4818756"/>
                  <a:gd name="connsiteY99" fmla="*/ 764532 h 4842163"/>
                  <a:gd name="connsiteX100" fmla="*/ 1023955 w 4818756"/>
                  <a:gd name="connsiteY100" fmla="*/ 433493 h 4842163"/>
                  <a:gd name="connsiteX101" fmla="*/ 1176929 w 4818756"/>
                  <a:gd name="connsiteY101" fmla="*/ 335182 h 4842163"/>
                  <a:gd name="connsiteX102" fmla="*/ 1430264 w 4818756"/>
                  <a:gd name="connsiteY102" fmla="*/ 573383 h 4842163"/>
                  <a:gd name="connsiteX103" fmla="*/ 1595255 w 4818756"/>
                  <a:gd name="connsiteY103" fmla="*/ 493902 h 4842163"/>
                  <a:gd name="connsiteX104" fmla="*/ 1654212 w 4818756"/>
                  <a:gd name="connsiteY104" fmla="*/ 472323 h 4842163"/>
                  <a:gd name="connsiteX105" fmla="*/ 1640043 w 4818756"/>
                  <a:gd name="connsiteY105" fmla="*/ 123686 h 4842163"/>
                  <a:gd name="connsiteX106" fmla="*/ 1814518 w 4818756"/>
                  <a:gd name="connsiteY106" fmla="*/ 72455 h 4842163"/>
                  <a:gd name="connsiteX107" fmla="*/ 1990078 w 4818756"/>
                  <a:gd name="connsiteY107" fmla="*/ 371692 h 4842163"/>
                  <a:gd name="connsiteX108" fmla="*/ 2195530 w 4818756"/>
                  <a:gd name="connsiteY108" fmla="*/ 340337 h 4842163"/>
                  <a:gd name="connsiteX109" fmla="*/ 2233857 w 4818756"/>
                  <a:gd name="connsiteY109" fmla="*/ 338401 h 4842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4818756" h="4842163">
                    <a:moveTo>
                      <a:pt x="2318457" y="0"/>
                    </a:moveTo>
                    <a:lnTo>
                      <a:pt x="2500298" y="0"/>
                    </a:lnTo>
                    <a:lnTo>
                      <a:pt x="2584898" y="338401"/>
                    </a:lnTo>
                    <a:lnTo>
                      <a:pt x="2623226" y="340337"/>
                    </a:lnTo>
                    <a:lnTo>
                      <a:pt x="2828678" y="371692"/>
                    </a:lnTo>
                    <a:lnTo>
                      <a:pt x="3004238" y="72457"/>
                    </a:lnTo>
                    <a:lnTo>
                      <a:pt x="3178713" y="123687"/>
                    </a:lnTo>
                    <a:lnTo>
                      <a:pt x="3164544" y="472323"/>
                    </a:lnTo>
                    <a:lnTo>
                      <a:pt x="3223501" y="493902"/>
                    </a:lnTo>
                    <a:lnTo>
                      <a:pt x="3388493" y="573383"/>
                    </a:lnTo>
                    <a:lnTo>
                      <a:pt x="3641827" y="335183"/>
                    </a:lnTo>
                    <a:lnTo>
                      <a:pt x="3794801" y="433494"/>
                    </a:lnTo>
                    <a:lnTo>
                      <a:pt x="3682809" y="764532"/>
                    </a:lnTo>
                    <a:lnTo>
                      <a:pt x="3739794" y="807145"/>
                    </a:lnTo>
                    <a:lnTo>
                      <a:pt x="3868787" y="924382"/>
                    </a:lnTo>
                    <a:lnTo>
                      <a:pt x="4179570" y="766897"/>
                    </a:lnTo>
                    <a:lnTo>
                      <a:pt x="4298650" y="904323"/>
                    </a:lnTo>
                    <a:lnTo>
                      <a:pt x="4097912" y="1190424"/>
                    </a:lnTo>
                    <a:lnTo>
                      <a:pt x="4143718" y="1251680"/>
                    </a:lnTo>
                    <a:lnTo>
                      <a:pt x="4231483" y="1396144"/>
                    </a:lnTo>
                    <a:lnTo>
                      <a:pt x="4573902" y="1332624"/>
                    </a:lnTo>
                    <a:lnTo>
                      <a:pt x="4649441" y="1498032"/>
                    </a:lnTo>
                    <a:lnTo>
                      <a:pt x="4376411" y="1715846"/>
                    </a:lnTo>
                    <a:lnTo>
                      <a:pt x="4406890" y="1799120"/>
                    </a:lnTo>
                    <a:lnTo>
                      <a:pt x="4445930" y="1950955"/>
                    </a:lnTo>
                    <a:lnTo>
                      <a:pt x="4792877" y="1986530"/>
                    </a:lnTo>
                    <a:lnTo>
                      <a:pt x="4818756" y="2166520"/>
                    </a:lnTo>
                    <a:lnTo>
                      <a:pt x="4494750" y="2298864"/>
                    </a:lnTo>
                    <a:lnTo>
                      <a:pt x="4500921" y="2421081"/>
                    </a:lnTo>
                    <a:lnTo>
                      <a:pt x="4494750" y="2543299"/>
                    </a:lnTo>
                    <a:lnTo>
                      <a:pt x="4818756" y="2675642"/>
                    </a:lnTo>
                    <a:lnTo>
                      <a:pt x="4792877" y="2855633"/>
                    </a:lnTo>
                    <a:lnTo>
                      <a:pt x="4445930" y="2891207"/>
                    </a:lnTo>
                    <a:lnTo>
                      <a:pt x="4406890" y="3043042"/>
                    </a:lnTo>
                    <a:lnTo>
                      <a:pt x="4376411" y="3126316"/>
                    </a:lnTo>
                    <a:lnTo>
                      <a:pt x="4649441" y="3344130"/>
                    </a:lnTo>
                    <a:lnTo>
                      <a:pt x="4573902" y="3509539"/>
                    </a:lnTo>
                    <a:lnTo>
                      <a:pt x="4231483" y="3446019"/>
                    </a:lnTo>
                    <a:lnTo>
                      <a:pt x="4143718" y="3590483"/>
                    </a:lnTo>
                    <a:lnTo>
                      <a:pt x="4097913" y="3651738"/>
                    </a:lnTo>
                    <a:lnTo>
                      <a:pt x="4298650" y="3937839"/>
                    </a:lnTo>
                    <a:lnTo>
                      <a:pt x="4179570" y="4075265"/>
                    </a:lnTo>
                    <a:lnTo>
                      <a:pt x="3868786" y="3917781"/>
                    </a:lnTo>
                    <a:lnTo>
                      <a:pt x="3739794" y="4035017"/>
                    </a:lnTo>
                    <a:lnTo>
                      <a:pt x="3682808" y="4077630"/>
                    </a:lnTo>
                    <a:lnTo>
                      <a:pt x="3794801" y="4408670"/>
                    </a:lnTo>
                    <a:lnTo>
                      <a:pt x="3641827" y="4506981"/>
                    </a:lnTo>
                    <a:lnTo>
                      <a:pt x="3388492" y="4268780"/>
                    </a:lnTo>
                    <a:lnTo>
                      <a:pt x="3223501" y="4348260"/>
                    </a:lnTo>
                    <a:lnTo>
                      <a:pt x="3164544" y="4369839"/>
                    </a:lnTo>
                    <a:lnTo>
                      <a:pt x="3178713" y="4718477"/>
                    </a:lnTo>
                    <a:lnTo>
                      <a:pt x="3004238" y="4769707"/>
                    </a:lnTo>
                    <a:lnTo>
                      <a:pt x="2828678" y="4470470"/>
                    </a:lnTo>
                    <a:lnTo>
                      <a:pt x="2623226" y="4501826"/>
                    </a:lnTo>
                    <a:lnTo>
                      <a:pt x="2584899" y="4503761"/>
                    </a:lnTo>
                    <a:lnTo>
                      <a:pt x="2500298" y="4842163"/>
                    </a:lnTo>
                    <a:lnTo>
                      <a:pt x="2318457" y="4842163"/>
                    </a:lnTo>
                    <a:lnTo>
                      <a:pt x="2233857" y="4503761"/>
                    </a:lnTo>
                    <a:lnTo>
                      <a:pt x="2195530" y="4501826"/>
                    </a:lnTo>
                    <a:lnTo>
                      <a:pt x="1990078" y="4470470"/>
                    </a:lnTo>
                    <a:lnTo>
                      <a:pt x="1814518" y="4769707"/>
                    </a:lnTo>
                    <a:lnTo>
                      <a:pt x="1640043" y="4718477"/>
                    </a:lnTo>
                    <a:lnTo>
                      <a:pt x="1654212" y="4369839"/>
                    </a:lnTo>
                    <a:lnTo>
                      <a:pt x="1595255" y="4348260"/>
                    </a:lnTo>
                    <a:lnTo>
                      <a:pt x="1430264" y="4268780"/>
                    </a:lnTo>
                    <a:lnTo>
                      <a:pt x="1176929" y="4506981"/>
                    </a:lnTo>
                    <a:lnTo>
                      <a:pt x="1023955" y="4408670"/>
                    </a:lnTo>
                    <a:lnTo>
                      <a:pt x="1135948" y="4077630"/>
                    </a:lnTo>
                    <a:lnTo>
                      <a:pt x="1078962" y="4035017"/>
                    </a:lnTo>
                    <a:lnTo>
                      <a:pt x="949970" y="3917781"/>
                    </a:lnTo>
                    <a:lnTo>
                      <a:pt x="639186" y="4075265"/>
                    </a:lnTo>
                    <a:lnTo>
                      <a:pt x="520106" y="3937839"/>
                    </a:lnTo>
                    <a:lnTo>
                      <a:pt x="720843" y="3651738"/>
                    </a:lnTo>
                    <a:lnTo>
                      <a:pt x="675038" y="3590483"/>
                    </a:lnTo>
                    <a:lnTo>
                      <a:pt x="587273" y="3446019"/>
                    </a:lnTo>
                    <a:lnTo>
                      <a:pt x="244854" y="3509539"/>
                    </a:lnTo>
                    <a:lnTo>
                      <a:pt x="169315" y="3344130"/>
                    </a:lnTo>
                    <a:lnTo>
                      <a:pt x="442345" y="3126316"/>
                    </a:lnTo>
                    <a:lnTo>
                      <a:pt x="411867" y="3043042"/>
                    </a:lnTo>
                    <a:lnTo>
                      <a:pt x="372826" y="2891207"/>
                    </a:lnTo>
                    <a:lnTo>
                      <a:pt x="25878" y="2855633"/>
                    </a:lnTo>
                    <a:lnTo>
                      <a:pt x="0" y="2675642"/>
                    </a:lnTo>
                    <a:lnTo>
                      <a:pt x="324006" y="2543299"/>
                    </a:lnTo>
                    <a:lnTo>
                      <a:pt x="317835" y="2421081"/>
                    </a:lnTo>
                    <a:lnTo>
                      <a:pt x="324006" y="2298864"/>
                    </a:lnTo>
                    <a:lnTo>
                      <a:pt x="0" y="2166520"/>
                    </a:lnTo>
                    <a:lnTo>
                      <a:pt x="25878" y="1986530"/>
                    </a:lnTo>
                    <a:lnTo>
                      <a:pt x="372826" y="1950955"/>
                    </a:lnTo>
                    <a:lnTo>
                      <a:pt x="411867" y="1799120"/>
                    </a:lnTo>
                    <a:lnTo>
                      <a:pt x="442345" y="1715846"/>
                    </a:lnTo>
                    <a:lnTo>
                      <a:pt x="169315" y="1498032"/>
                    </a:lnTo>
                    <a:lnTo>
                      <a:pt x="244854" y="1332624"/>
                    </a:lnTo>
                    <a:lnTo>
                      <a:pt x="587273" y="1396144"/>
                    </a:lnTo>
                    <a:lnTo>
                      <a:pt x="675038" y="1251680"/>
                    </a:lnTo>
                    <a:lnTo>
                      <a:pt x="720844" y="1190424"/>
                    </a:lnTo>
                    <a:lnTo>
                      <a:pt x="520106" y="904323"/>
                    </a:lnTo>
                    <a:lnTo>
                      <a:pt x="639186" y="766896"/>
                    </a:lnTo>
                    <a:lnTo>
                      <a:pt x="949970" y="924381"/>
                    </a:lnTo>
                    <a:lnTo>
                      <a:pt x="1078962" y="807145"/>
                    </a:lnTo>
                    <a:lnTo>
                      <a:pt x="1135948" y="764532"/>
                    </a:lnTo>
                    <a:lnTo>
                      <a:pt x="1023955" y="433493"/>
                    </a:lnTo>
                    <a:lnTo>
                      <a:pt x="1176929" y="335182"/>
                    </a:lnTo>
                    <a:lnTo>
                      <a:pt x="1430264" y="573383"/>
                    </a:lnTo>
                    <a:lnTo>
                      <a:pt x="1595255" y="493902"/>
                    </a:lnTo>
                    <a:lnTo>
                      <a:pt x="1654212" y="472323"/>
                    </a:lnTo>
                    <a:lnTo>
                      <a:pt x="1640043" y="123686"/>
                    </a:lnTo>
                    <a:lnTo>
                      <a:pt x="1814518" y="72455"/>
                    </a:lnTo>
                    <a:lnTo>
                      <a:pt x="1990078" y="371692"/>
                    </a:lnTo>
                    <a:lnTo>
                      <a:pt x="2195530" y="340337"/>
                    </a:lnTo>
                    <a:lnTo>
                      <a:pt x="2233857" y="338401"/>
                    </a:lnTo>
                    <a:close/>
                  </a:path>
                </a:pathLst>
              </a:custGeom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2700000" scaled="1"/>
              </a:gra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70" name="淘宝店chenying0907出品 69"/>
              <p:cNvSpPr/>
              <p:nvPr/>
            </p:nvSpPr>
            <p:spPr>
              <a:xfrm>
                <a:off x="5624512" y="2957514"/>
                <a:ext cx="942974" cy="942974"/>
              </a:xfrm>
              <a:prstGeom prst="ellipse">
                <a:avLst/>
              </a:prstGeom>
              <a:solidFill>
                <a:schemeClr val="accent2"/>
              </a:solidFill>
              <a:ln w="22225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14300" dist="63500" dir="13500000">
                  <a:srgbClr val="017581">
                    <a:alpha val="49804"/>
                  </a:srgb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71" name="淘宝店chenying0907出品 70"/>
              <p:cNvSpPr/>
              <p:nvPr/>
            </p:nvSpPr>
            <p:spPr>
              <a:xfrm>
                <a:off x="5761338" y="3013184"/>
                <a:ext cx="674085" cy="488735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rgbClr val="01ACBE">
                      <a:alpha val="0"/>
                    </a:srgbClr>
                  </a:gs>
                </a:gsLst>
                <a:lin ang="5400000" scaled="0"/>
              </a:gra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126" name="淘宝店chenying0907出品 28"/>
            <p:cNvSpPr>
              <a:spLocks noEditPoints="1"/>
            </p:cNvSpPr>
            <p:nvPr/>
          </p:nvSpPr>
          <p:spPr bwMode="auto">
            <a:xfrm>
              <a:off x="5106372" y="1411142"/>
              <a:ext cx="292711" cy="237133"/>
            </a:xfrm>
            <a:custGeom>
              <a:avLst/>
              <a:gdLst>
                <a:gd name="T0" fmla="*/ 114 w 200"/>
                <a:gd name="T1" fmla="*/ 17 h 161"/>
                <a:gd name="T2" fmla="*/ 18 w 200"/>
                <a:gd name="T3" fmla="*/ 50 h 161"/>
                <a:gd name="T4" fmla="*/ 51 w 200"/>
                <a:gd name="T5" fmla="*/ 146 h 161"/>
                <a:gd name="T6" fmla="*/ 138 w 200"/>
                <a:gd name="T7" fmla="*/ 127 h 161"/>
                <a:gd name="T8" fmla="*/ 186 w 200"/>
                <a:gd name="T9" fmla="*/ 150 h 161"/>
                <a:gd name="T10" fmla="*/ 200 w 200"/>
                <a:gd name="T11" fmla="*/ 122 h 161"/>
                <a:gd name="T12" fmla="*/ 152 w 200"/>
                <a:gd name="T13" fmla="*/ 98 h 161"/>
                <a:gd name="T14" fmla="*/ 114 w 200"/>
                <a:gd name="T15" fmla="*/ 17 h 161"/>
                <a:gd name="T16" fmla="*/ 127 w 200"/>
                <a:gd name="T17" fmla="*/ 103 h 161"/>
                <a:gd name="T18" fmla="*/ 61 w 200"/>
                <a:gd name="T19" fmla="*/ 126 h 161"/>
                <a:gd name="T20" fmla="*/ 38 w 200"/>
                <a:gd name="T21" fmla="*/ 60 h 161"/>
                <a:gd name="T22" fmla="*/ 104 w 200"/>
                <a:gd name="T23" fmla="*/ 37 h 161"/>
                <a:gd name="T24" fmla="*/ 127 w 200"/>
                <a:gd name="T25" fmla="*/ 103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0" h="161">
                  <a:moveTo>
                    <a:pt x="114" y="17"/>
                  </a:moveTo>
                  <a:cubicBezTo>
                    <a:pt x="78" y="0"/>
                    <a:pt x="35" y="15"/>
                    <a:pt x="18" y="50"/>
                  </a:cubicBezTo>
                  <a:cubicBezTo>
                    <a:pt x="0" y="86"/>
                    <a:pt x="15" y="129"/>
                    <a:pt x="51" y="146"/>
                  </a:cubicBezTo>
                  <a:cubicBezTo>
                    <a:pt x="81" y="161"/>
                    <a:pt x="118" y="152"/>
                    <a:pt x="138" y="127"/>
                  </a:cubicBezTo>
                  <a:cubicBezTo>
                    <a:pt x="186" y="150"/>
                    <a:pt x="186" y="150"/>
                    <a:pt x="186" y="150"/>
                  </a:cubicBezTo>
                  <a:cubicBezTo>
                    <a:pt x="200" y="122"/>
                    <a:pt x="200" y="122"/>
                    <a:pt x="200" y="122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60" y="66"/>
                    <a:pt x="145" y="32"/>
                    <a:pt x="114" y="17"/>
                  </a:cubicBezTo>
                  <a:close/>
                  <a:moveTo>
                    <a:pt x="127" y="103"/>
                  </a:moveTo>
                  <a:cubicBezTo>
                    <a:pt x="115" y="128"/>
                    <a:pt x="85" y="138"/>
                    <a:pt x="61" y="126"/>
                  </a:cubicBezTo>
                  <a:cubicBezTo>
                    <a:pt x="36" y="114"/>
                    <a:pt x="26" y="84"/>
                    <a:pt x="38" y="60"/>
                  </a:cubicBezTo>
                  <a:cubicBezTo>
                    <a:pt x="50" y="35"/>
                    <a:pt x="80" y="25"/>
                    <a:pt x="104" y="37"/>
                  </a:cubicBezTo>
                  <a:cubicBezTo>
                    <a:pt x="129" y="49"/>
                    <a:pt x="139" y="79"/>
                    <a:pt x="127" y="1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68589" tIns="34295" rIns="68589" bIns="34295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48" name="淘宝店chenying0907出品 47"/>
          <p:cNvGrpSpPr/>
          <p:nvPr/>
        </p:nvGrpSpPr>
        <p:grpSpPr>
          <a:xfrm>
            <a:off x="7323059" y="3061694"/>
            <a:ext cx="1127411" cy="1133036"/>
            <a:chOff x="5413827" y="2743515"/>
            <a:chExt cx="1364344" cy="1370972"/>
          </a:xfrm>
        </p:grpSpPr>
        <p:sp>
          <p:nvSpPr>
            <p:cNvPr id="49" name="淘宝店chenying0907出品 48"/>
            <p:cNvSpPr/>
            <p:nvPr/>
          </p:nvSpPr>
          <p:spPr>
            <a:xfrm>
              <a:off x="5413827" y="2743515"/>
              <a:ext cx="1364344" cy="1370972"/>
            </a:xfrm>
            <a:custGeom>
              <a:avLst/>
              <a:gdLst>
                <a:gd name="connsiteX0" fmla="*/ 2318457 w 4818756"/>
                <a:gd name="connsiteY0" fmla="*/ 0 h 4842163"/>
                <a:gd name="connsiteX1" fmla="*/ 2500298 w 4818756"/>
                <a:gd name="connsiteY1" fmla="*/ 0 h 4842163"/>
                <a:gd name="connsiteX2" fmla="*/ 2584898 w 4818756"/>
                <a:gd name="connsiteY2" fmla="*/ 338401 h 4842163"/>
                <a:gd name="connsiteX3" fmla="*/ 2623226 w 4818756"/>
                <a:gd name="connsiteY3" fmla="*/ 340337 h 4842163"/>
                <a:gd name="connsiteX4" fmla="*/ 2828678 w 4818756"/>
                <a:gd name="connsiteY4" fmla="*/ 371692 h 4842163"/>
                <a:gd name="connsiteX5" fmla="*/ 3004238 w 4818756"/>
                <a:gd name="connsiteY5" fmla="*/ 72457 h 4842163"/>
                <a:gd name="connsiteX6" fmla="*/ 3178713 w 4818756"/>
                <a:gd name="connsiteY6" fmla="*/ 123687 h 4842163"/>
                <a:gd name="connsiteX7" fmla="*/ 3164544 w 4818756"/>
                <a:gd name="connsiteY7" fmla="*/ 472323 h 4842163"/>
                <a:gd name="connsiteX8" fmla="*/ 3223501 w 4818756"/>
                <a:gd name="connsiteY8" fmla="*/ 493902 h 4842163"/>
                <a:gd name="connsiteX9" fmla="*/ 3388493 w 4818756"/>
                <a:gd name="connsiteY9" fmla="*/ 573383 h 4842163"/>
                <a:gd name="connsiteX10" fmla="*/ 3641827 w 4818756"/>
                <a:gd name="connsiteY10" fmla="*/ 335183 h 4842163"/>
                <a:gd name="connsiteX11" fmla="*/ 3794801 w 4818756"/>
                <a:gd name="connsiteY11" fmla="*/ 433494 h 4842163"/>
                <a:gd name="connsiteX12" fmla="*/ 3682809 w 4818756"/>
                <a:gd name="connsiteY12" fmla="*/ 764532 h 4842163"/>
                <a:gd name="connsiteX13" fmla="*/ 3739794 w 4818756"/>
                <a:gd name="connsiteY13" fmla="*/ 807145 h 4842163"/>
                <a:gd name="connsiteX14" fmla="*/ 3868787 w 4818756"/>
                <a:gd name="connsiteY14" fmla="*/ 924382 h 4842163"/>
                <a:gd name="connsiteX15" fmla="*/ 4179570 w 4818756"/>
                <a:gd name="connsiteY15" fmla="*/ 766897 h 4842163"/>
                <a:gd name="connsiteX16" fmla="*/ 4298650 w 4818756"/>
                <a:gd name="connsiteY16" fmla="*/ 904323 h 4842163"/>
                <a:gd name="connsiteX17" fmla="*/ 4097912 w 4818756"/>
                <a:gd name="connsiteY17" fmla="*/ 1190424 h 4842163"/>
                <a:gd name="connsiteX18" fmla="*/ 4143718 w 4818756"/>
                <a:gd name="connsiteY18" fmla="*/ 1251680 h 4842163"/>
                <a:gd name="connsiteX19" fmla="*/ 4231483 w 4818756"/>
                <a:gd name="connsiteY19" fmla="*/ 1396144 h 4842163"/>
                <a:gd name="connsiteX20" fmla="*/ 4573902 w 4818756"/>
                <a:gd name="connsiteY20" fmla="*/ 1332624 h 4842163"/>
                <a:gd name="connsiteX21" fmla="*/ 4649441 w 4818756"/>
                <a:gd name="connsiteY21" fmla="*/ 1498032 h 4842163"/>
                <a:gd name="connsiteX22" fmla="*/ 4376411 w 4818756"/>
                <a:gd name="connsiteY22" fmla="*/ 1715846 h 4842163"/>
                <a:gd name="connsiteX23" fmla="*/ 4406890 w 4818756"/>
                <a:gd name="connsiteY23" fmla="*/ 1799120 h 4842163"/>
                <a:gd name="connsiteX24" fmla="*/ 4445930 w 4818756"/>
                <a:gd name="connsiteY24" fmla="*/ 1950955 h 4842163"/>
                <a:gd name="connsiteX25" fmla="*/ 4792877 w 4818756"/>
                <a:gd name="connsiteY25" fmla="*/ 1986530 h 4842163"/>
                <a:gd name="connsiteX26" fmla="*/ 4818756 w 4818756"/>
                <a:gd name="connsiteY26" fmla="*/ 2166520 h 4842163"/>
                <a:gd name="connsiteX27" fmla="*/ 4494750 w 4818756"/>
                <a:gd name="connsiteY27" fmla="*/ 2298864 h 4842163"/>
                <a:gd name="connsiteX28" fmla="*/ 4500921 w 4818756"/>
                <a:gd name="connsiteY28" fmla="*/ 2421081 h 4842163"/>
                <a:gd name="connsiteX29" fmla="*/ 4494750 w 4818756"/>
                <a:gd name="connsiteY29" fmla="*/ 2543299 h 4842163"/>
                <a:gd name="connsiteX30" fmla="*/ 4818756 w 4818756"/>
                <a:gd name="connsiteY30" fmla="*/ 2675642 h 4842163"/>
                <a:gd name="connsiteX31" fmla="*/ 4792877 w 4818756"/>
                <a:gd name="connsiteY31" fmla="*/ 2855633 h 4842163"/>
                <a:gd name="connsiteX32" fmla="*/ 4445930 w 4818756"/>
                <a:gd name="connsiteY32" fmla="*/ 2891207 h 4842163"/>
                <a:gd name="connsiteX33" fmla="*/ 4406890 w 4818756"/>
                <a:gd name="connsiteY33" fmla="*/ 3043042 h 4842163"/>
                <a:gd name="connsiteX34" fmla="*/ 4376411 w 4818756"/>
                <a:gd name="connsiteY34" fmla="*/ 3126316 h 4842163"/>
                <a:gd name="connsiteX35" fmla="*/ 4649441 w 4818756"/>
                <a:gd name="connsiteY35" fmla="*/ 3344130 h 4842163"/>
                <a:gd name="connsiteX36" fmla="*/ 4573902 w 4818756"/>
                <a:gd name="connsiteY36" fmla="*/ 3509539 h 4842163"/>
                <a:gd name="connsiteX37" fmla="*/ 4231483 w 4818756"/>
                <a:gd name="connsiteY37" fmla="*/ 3446019 h 4842163"/>
                <a:gd name="connsiteX38" fmla="*/ 4143718 w 4818756"/>
                <a:gd name="connsiteY38" fmla="*/ 3590483 h 4842163"/>
                <a:gd name="connsiteX39" fmla="*/ 4097913 w 4818756"/>
                <a:gd name="connsiteY39" fmla="*/ 3651738 h 4842163"/>
                <a:gd name="connsiteX40" fmla="*/ 4298650 w 4818756"/>
                <a:gd name="connsiteY40" fmla="*/ 3937839 h 4842163"/>
                <a:gd name="connsiteX41" fmla="*/ 4179570 w 4818756"/>
                <a:gd name="connsiteY41" fmla="*/ 4075265 h 4842163"/>
                <a:gd name="connsiteX42" fmla="*/ 3868786 w 4818756"/>
                <a:gd name="connsiteY42" fmla="*/ 3917781 h 4842163"/>
                <a:gd name="connsiteX43" fmla="*/ 3739794 w 4818756"/>
                <a:gd name="connsiteY43" fmla="*/ 4035017 h 4842163"/>
                <a:gd name="connsiteX44" fmla="*/ 3682808 w 4818756"/>
                <a:gd name="connsiteY44" fmla="*/ 4077630 h 4842163"/>
                <a:gd name="connsiteX45" fmla="*/ 3794801 w 4818756"/>
                <a:gd name="connsiteY45" fmla="*/ 4408670 h 4842163"/>
                <a:gd name="connsiteX46" fmla="*/ 3641827 w 4818756"/>
                <a:gd name="connsiteY46" fmla="*/ 4506981 h 4842163"/>
                <a:gd name="connsiteX47" fmla="*/ 3388492 w 4818756"/>
                <a:gd name="connsiteY47" fmla="*/ 4268780 h 4842163"/>
                <a:gd name="connsiteX48" fmla="*/ 3223501 w 4818756"/>
                <a:gd name="connsiteY48" fmla="*/ 4348260 h 4842163"/>
                <a:gd name="connsiteX49" fmla="*/ 3164544 w 4818756"/>
                <a:gd name="connsiteY49" fmla="*/ 4369839 h 4842163"/>
                <a:gd name="connsiteX50" fmla="*/ 3178713 w 4818756"/>
                <a:gd name="connsiteY50" fmla="*/ 4718477 h 4842163"/>
                <a:gd name="connsiteX51" fmla="*/ 3004238 w 4818756"/>
                <a:gd name="connsiteY51" fmla="*/ 4769707 h 4842163"/>
                <a:gd name="connsiteX52" fmla="*/ 2828678 w 4818756"/>
                <a:gd name="connsiteY52" fmla="*/ 4470470 h 4842163"/>
                <a:gd name="connsiteX53" fmla="*/ 2623226 w 4818756"/>
                <a:gd name="connsiteY53" fmla="*/ 4501826 h 4842163"/>
                <a:gd name="connsiteX54" fmla="*/ 2584899 w 4818756"/>
                <a:gd name="connsiteY54" fmla="*/ 4503761 h 4842163"/>
                <a:gd name="connsiteX55" fmla="*/ 2500298 w 4818756"/>
                <a:gd name="connsiteY55" fmla="*/ 4842163 h 4842163"/>
                <a:gd name="connsiteX56" fmla="*/ 2318457 w 4818756"/>
                <a:gd name="connsiteY56" fmla="*/ 4842163 h 4842163"/>
                <a:gd name="connsiteX57" fmla="*/ 2233857 w 4818756"/>
                <a:gd name="connsiteY57" fmla="*/ 4503761 h 4842163"/>
                <a:gd name="connsiteX58" fmla="*/ 2195530 w 4818756"/>
                <a:gd name="connsiteY58" fmla="*/ 4501826 h 4842163"/>
                <a:gd name="connsiteX59" fmla="*/ 1990078 w 4818756"/>
                <a:gd name="connsiteY59" fmla="*/ 4470470 h 4842163"/>
                <a:gd name="connsiteX60" fmla="*/ 1814518 w 4818756"/>
                <a:gd name="connsiteY60" fmla="*/ 4769707 h 4842163"/>
                <a:gd name="connsiteX61" fmla="*/ 1640043 w 4818756"/>
                <a:gd name="connsiteY61" fmla="*/ 4718477 h 4842163"/>
                <a:gd name="connsiteX62" fmla="*/ 1654212 w 4818756"/>
                <a:gd name="connsiteY62" fmla="*/ 4369839 h 4842163"/>
                <a:gd name="connsiteX63" fmla="*/ 1595255 w 4818756"/>
                <a:gd name="connsiteY63" fmla="*/ 4348260 h 4842163"/>
                <a:gd name="connsiteX64" fmla="*/ 1430264 w 4818756"/>
                <a:gd name="connsiteY64" fmla="*/ 4268780 h 4842163"/>
                <a:gd name="connsiteX65" fmla="*/ 1176929 w 4818756"/>
                <a:gd name="connsiteY65" fmla="*/ 4506981 h 4842163"/>
                <a:gd name="connsiteX66" fmla="*/ 1023955 w 4818756"/>
                <a:gd name="connsiteY66" fmla="*/ 4408670 h 4842163"/>
                <a:gd name="connsiteX67" fmla="*/ 1135948 w 4818756"/>
                <a:gd name="connsiteY67" fmla="*/ 4077630 h 4842163"/>
                <a:gd name="connsiteX68" fmla="*/ 1078962 w 4818756"/>
                <a:gd name="connsiteY68" fmla="*/ 4035017 h 4842163"/>
                <a:gd name="connsiteX69" fmla="*/ 949970 w 4818756"/>
                <a:gd name="connsiteY69" fmla="*/ 3917781 h 4842163"/>
                <a:gd name="connsiteX70" fmla="*/ 639186 w 4818756"/>
                <a:gd name="connsiteY70" fmla="*/ 4075265 h 4842163"/>
                <a:gd name="connsiteX71" fmla="*/ 520106 w 4818756"/>
                <a:gd name="connsiteY71" fmla="*/ 3937839 h 4842163"/>
                <a:gd name="connsiteX72" fmla="*/ 720843 w 4818756"/>
                <a:gd name="connsiteY72" fmla="*/ 3651738 h 4842163"/>
                <a:gd name="connsiteX73" fmla="*/ 675038 w 4818756"/>
                <a:gd name="connsiteY73" fmla="*/ 3590483 h 4842163"/>
                <a:gd name="connsiteX74" fmla="*/ 587273 w 4818756"/>
                <a:gd name="connsiteY74" fmla="*/ 3446019 h 4842163"/>
                <a:gd name="connsiteX75" fmla="*/ 244854 w 4818756"/>
                <a:gd name="connsiteY75" fmla="*/ 3509539 h 4842163"/>
                <a:gd name="connsiteX76" fmla="*/ 169315 w 4818756"/>
                <a:gd name="connsiteY76" fmla="*/ 3344130 h 4842163"/>
                <a:gd name="connsiteX77" fmla="*/ 442345 w 4818756"/>
                <a:gd name="connsiteY77" fmla="*/ 3126316 h 4842163"/>
                <a:gd name="connsiteX78" fmla="*/ 411867 w 4818756"/>
                <a:gd name="connsiteY78" fmla="*/ 3043042 h 4842163"/>
                <a:gd name="connsiteX79" fmla="*/ 372826 w 4818756"/>
                <a:gd name="connsiteY79" fmla="*/ 2891207 h 4842163"/>
                <a:gd name="connsiteX80" fmla="*/ 25878 w 4818756"/>
                <a:gd name="connsiteY80" fmla="*/ 2855633 h 4842163"/>
                <a:gd name="connsiteX81" fmla="*/ 0 w 4818756"/>
                <a:gd name="connsiteY81" fmla="*/ 2675642 h 4842163"/>
                <a:gd name="connsiteX82" fmla="*/ 324006 w 4818756"/>
                <a:gd name="connsiteY82" fmla="*/ 2543299 h 4842163"/>
                <a:gd name="connsiteX83" fmla="*/ 317835 w 4818756"/>
                <a:gd name="connsiteY83" fmla="*/ 2421081 h 4842163"/>
                <a:gd name="connsiteX84" fmla="*/ 324006 w 4818756"/>
                <a:gd name="connsiteY84" fmla="*/ 2298864 h 4842163"/>
                <a:gd name="connsiteX85" fmla="*/ 0 w 4818756"/>
                <a:gd name="connsiteY85" fmla="*/ 2166520 h 4842163"/>
                <a:gd name="connsiteX86" fmla="*/ 25878 w 4818756"/>
                <a:gd name="connsiteY86" fmla="*/ 1986530 h 4842163"/>
                <a:gd name="connsiteX87" fmla="*/ 372826 w 4818756"/>
                <a:gd name="connsiteY87" fmla="*/ 1950955 h 4842163"/>
                <a:gd name="connsiteX88" fmla="*/ 411867 w 4818756"/>
                <a:gd name="connsiteY88" fmla="*/ 1799120 h 4842163"/>
                <a:gd name="connsiteX89" fmla="*/ 442345 w 4818756"/>
                <a:gd name="connsiteY89" fmla="*/ 1715846 h 4842163"/>
                <a:gd name="connsiteX90" fmla="*/ 169315 w 4818756"/>
                <a:gd name="connsiteY90" fmla="*/ 1498032 h 4842163"/>
                <a:gd name="connsiteX91" fmla="*/ 244854 w 4818756"/>
                <a:gd name="connsiteY91" fmla="*/ 1332624 h 4842163"/>
                <a:gd name="connsiteX92" fmla="*/ 587273 w 4818756"/>
                <a:gd name="connsiteY92" fmla="*/ 1396144 h 4842163"/>
                <a:gd name="connsiteX93" fmla="*/ 675038 w 4818756"/>
                <a:gd name="connsiteY93" fmla="*/ 1251680 h 4842163"/>
                <a:gd name="connsiteX94" fmla="*/ 720844 w 4818756"/>
                <a:gd name="connsiteY94" fmla="*/ 1190424 h 4842163"/>
                <a:gd name="connsiteX95" fmla="*/ 520106 w 4818756"/>
                <a:gd name="connsiteY95" fmla="*/ 904323 h 4842163"/>
                <a:gd name="connsiteX96" fmla="*/ 639186 w 4818756"/>
                <a:gd name="connsiteY96" fmla="*/ 766896 h 4842163"/>
                <a:gd name="connsiteX97" fmla="*/ 949970 w 4818756"/>
                <a:gd name="connsiteY97" fmla="*/ 924381 h 4842163"/>
                <a:gd name="connsiteX98" fmla="*/ 1078962 w 4818756"/>
                <a:gd name="connsiteY98" fmla="*/ 807145 h 4842163"/>
                <a:gd name="connsiteX99" fmla="*/ 1135948 w 4818756"/>
                <a:gd name="connsiteY99" fmla="*/ 764532 h 4842163"/>
                <a:gd name="connsiteX100" fmla="*/ 1023955 w 4818756"/>
                <a:gd name="connsiteY100" fmla="*/ 433493 h 4842163"/>
                <a:gd name="connsiteX101" fmla="*/ 1176929 w 4818756"/>
                <a:gd name="connsiteY101" fmla="*/ 335182 h 4842163"/>
                <a:gd name="connsiteX102" fmla="*/ 1430264 w 4818756"/>
                <a:gd name="connsiteY102" fmla="*/ 573383 h 4842163"/>
                <a:gd name="connsiteX103" fmla="*/ 1595255 w 4818756"/>
                <a:gd name="connsiteY103" fmla="*/ 493902 h 4842163"/>
                <a:gd name="connsiteX104" fmla="*/ 1654212 w 4818756"/>
                <a:gd name="connsiteY104" fmla="*/ 472323 h 4842163"/>
                <a:gd name="connsiteX105" fmla="*/ 1640043 w 4818756"/>
                <a:gd name="connsiteY105" fmla="*/ 123686 h 4842163"/>
                <a:gd name="connsiteX106" fmla="*/ 1814518 w 4818756"/>
                <a:gd name="connsiteY106" fmla="*/ 72455 h 4842163"/>
                <a:gd name="connsiteX107" fmla="*/ 1990078 w 4818756"/>
                <a:gd name="connsiteY107" fmla="*/ 371692 h 4842163"/>
                <a:gd name="connsiteX108" fmla="*/ 2195530 w 4818756"/>
                <a:gd name="connsiteY108" fmla="*/ 340337 h 4842163"/>
                <a:gd name="connsiteX109" fmla="*/ 2233857 w 4818756"/>
                <a:gd name="connsiteY109" fmla="*/ 338401 h 484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4818756" h="4842163">
                  <a:moveTo>
                    <a:pt x="2318457" y="0"/>
                  </a:moveTo>
                  <a:lnTo>
                    <a:pt x="2500298" y="0"/>
                  </a:lnTo>
                  <a:lnTo>
                    <a:pt x="2584898" y="338401"/>
                  </a:lnTo>
                  <a:lnTo>
                    <a:pt x="2623226" y="340337"/>
                  </a:lnTo>
                  <a:lnTo>
                    <a:pt x="2828678" y="371692"/>
                  </a:lnTo>
                  <a:lnTo>
                    <a:pt x="3004238" y="72457"/>
                  </a:lnTo>
                  <a:lnTo>
                    <a:pt x="3178713" y="123687"/>
                  </a:lnTo>
                  <a:lnTo>
                    <a:pt x="3164544" y="472323"/>
                  </a:lnTo>
                  <a:lnTo>
                    <a:pt x="3223501" y="493902"/>
                  </a:lnTo>
                  <a:lnTo>
                    <a:pt x="3388493" y="573383"/>
                  </a:lnTo>
                  <a:lnTo>
                    <a:pt x="3641827" y="335183"/>
                  </a:lnTo>
                  <a:lnTo>
                    <a:pt x="3794801" y="433494"/>
                  </a:lnTo>
                  <a:lnTo>
                    <a:pt x="3682809" y="764532"/>
                  </a:lnTo>
                  <a:lnTo>
                    <a:pt x="3739794" y="807145"/>
                  </a:lnTo>
                  <a:lnTo>
                    <a:pt x="3868787" y="924382"/>
                  </a:lnTo>
                  <a:lnTo>
                    <a:pt x="4179570" y="766897"/>
                  </a:lnTo>
                  <a:lnTo>
                    <a:pt x="4298650" y="904323"/>
                  </a:lnTo>
                  <a:lnTo>
                    <a:pt x="4097912" y="1190424"/>
                  </a:lnTo>
                  <a:lnTo>
                    <a:pt x="4143718" y="1251680"/>
                  </a:lnTo>
                  <a:lnTo>
                    <a:pt x="4231483" y="1396144"/>
                  </a:lnTo>
                  <a:lnTo>
                    <a:pt x="4573902" y="1332624"/>
                  </a:lnTo>
                  <a:lnTo>
                    <a:pt x="4649441" y="1498032"/>
                  </a:lnTo>
                  <a:lnTo>
                    <a:pt x="4376411" y="1715846"/>
                  </a:lnTo>
                  <a:lnTo>
                    <a:pt x="4406890" y="1799120"/>
                  </a:lnTo>
                  <a:lnTo>
                    <a:pt x="4445930" y="1950955"/>
                  </a:lnTo>
                  <a:lnTo>
                    <a:pt x="4792877" y="1986530"/>
                  </a:lnTo>
                  <a:lnTo>
                    <a:pt x="4818756" y="2166520"/>
                  </a:lnTo>
                  <a:lnTo>
                    <a:pt x="4494750" y="2298864"/>
                  </a:lnTo>
                  <a:lnTo>
                    <a:pt x="4500921" y="2421081"/>
                  </a:lnTo>
                  <a:lnTo>
                    <a:pt x="4494750" y="2543299"/>
                  </a:lnTo>
                  <a:lnTo>
                    <a:pt x="4818756" y="2675642"/>
                  </a:lnTo>
                  <a:lnTo>
                    <a:pt x="4792877" y="2855633"/>
                  </a:lnTo>
                  <a:lnTo>
                    <a:pt x="4445930" y="2891207"/>
                  </a:lnTo>
                  <a:lnTo>
                    <a:pt x="4406890" y="3043042"/>
                  </a:lnTo>
                  <a:lnTo>
                    <a:pt x="4376411" y="3126316"/>
                  </a:lnTo>
                  <a:lnTo>
                    <a:pt x="4649441" y="3344130"/>
                  </a:lnTo>
                  <a:lnTo>
                    <a:pt x="4573902" y="3509539"/>
                  </a:lnTo>
                  <a:lnTo>
                    <a:pt x="4231483" y="3446019"/>
                  </a:lnTo>
                  <a:lnTo>
                    <a:pt x="4143718" y="3590483"/>
                  </a:lnTo>
                  <a:lnTo>
                    <a:pt x="4097913" y="3651738"/>
                  </a:lnTo>
                  <a:lnTo>
                    <a:pt x="4298650" y="3937839"/>
                  </a:lnTo>
                  <a:lnTo>
                    <a:pt x="4179570" y="4075265"/>
                  </a:lnTo>
                  <a:lnTo>
                    <a:pt x="3868786" y="3917781"/>
                  </a:lnTo>
                  <a:lnTo>
                    <a:pt x="3739794" y="4035017"/>
                  </a:lnTo>
                  <a:lnTo>
                    <a:pt x="3682808" y="4077630"/>
                  </a:lnTo>
                  <a:lnTo>
                    <a:pt x="3794801" y="4408670"/>
                  </a:lnTo>
                  <a:lnTo>
                    <a:pt x="3641827" y="4506981"/>
                  </a:lnTo>
                  <a:lnTo>
                    <a:pt x="3388492" y="4268780"/>
                  </a:lnTo>
                  <a:lnTo>
                    <a:pt x="3223501" y="4348260"/>
                  </a:lnTo>
                  <a:lnTo>
                    <a:pt x="3164544" y="4369839"/>
                  </a:lnTo>
                  <a:lnTo>
                    <a:pt x="3178713" y="4718477"/>
                  </a:lnTo>
                  <a:lnTo>
                    <a:pt x="3004238" y="4769707"/>
                  </a:lnTo>
                  <a:lnTo>
                    <a:pt x="2828678" y="4470470"/>
                  </a:lnTo>
                  <a:lnTo>
                    <a:pt x="2623226" y="4501826"/>
                  </a:lnTo>
                  <a:lnTo>
                    <a:pt x="2584899" y="4503761"/>
                  </a:lnTo>
                  <a:lnTo>
                    <a:pt x="2500298" y="4842163"/>
                  </a:lnTo>
                  <a:lnTo>
                    <a:pt x="2318457" y="4842163"/>
                  </a:lnTo>
                  <a:lnTo>
                    <a:pt x="2233857" y="4503761"/>
                  </a:lnTo>
                  <a:lnTo>
                    <a:pt x="2195530" y="4501826"/>
                  </a:lnTo>
                  <a:lnTo>
                    <a:pt x="1990078" y="4470470"/>
                  </a:lnTo>
                  <a:lnTo>
                    <a:pt x="1814518" y="4769707"/>
                  </a:lnTo>
                  <a:lnTo>
                    <a:pt x="1640043" y="4718477"/>
                  </a:lnTo>
                  <a:lnTo>
                    <a:pt x="1654212" y="4369839"/>
                  </a:lnTo>
                  <a:lnTo>
                    <a:pt x="1595255" y="4348260"/>
                  </a:lnTo>
                  <a:lnTo>
                    <a:pt x="1430264" y="4268780"/>
                  </a:lnTo>
                  <a:lnTo>
                    <a:pt x="1176929" y="4506981"/>
                  </a:lnTo>
                  <a:lnTo>
                    <a:pt x="1023955" y="4408670"/>
                  </a:lnTo>
                  <a:lnTo>
                    <a:pt x="1135948" y="4077630"/>
                  </a:lnTo>
                  <a:lnTo>
                    <a:pt x="1078962" y="4035017"/>
                  </a:lnTo>
                  <a:lnTo>
                    <a:pt x="949970" y="3917781"/>
                  </a:lnTo>
                  <a:lnTo>
                    <a:pt x="639186" y="4075265"/>
                  </a:lnTo>
                  <a:lnTo>
                    <a:pt x="520106" y="3937839"/>
                  </a:lnTo>
                  <a:lnTo>
                    <a:pt x="720843" y="3651738"/>
                  </a:lnTo>
                  <a:lnTo>
                    <a:pt x="675038" y="3590483"/>
                  </a:lnTo>
                  <a:lnTo>
                    <a:pt x="587273" y="3446019"/>
                  </a:lnTo>
                  <a:lnTo>
                    <a:pt x="244854" y="3509539"/>
                  </a:lnTo>
                  <a:lnTo>
                    <a:pt x="169315" y="3344130"/>
                  </a:lnTo>
                  <a:lnTo>
                    <a:pt x="442345" y="3126316"/>
                  </a:lnTo>
                  <a:lnTo>
                    <a:pt x="411867" y="3043042"/>
                  </a:lnTo>
                  <a:lnTo>
                    <a:pt x="372826" y="2891207"/>
                  </a:lnTo>
                  <a:lnTo>
                    <a:pt x="25878" y="2855633"/>
                  </a:lnTo>
                  <a:lnTo>
                    <a:pt x="0" y="2675642"/>
                  </a:lnTo>
                  <a:lnTo>
                    <a:pt x="324006" y="2543299"/>
                  </a:lnTo>
                  <a:lnTo>
                    <a:pt x="317835" y="2421081"/>
                  </a:lnTo>
                  <a:lnTo>
                    <a:pt x="324006" y="2298864"/>
                  </a:lnTo>
                  <a:lnTo>
                    <a:pt x="0" y="2166520"/>
                  </a:lnTo>
                  <a:lnTo>
                    <a:pt x="25878" y="1986530"/>
                  </a:lnTo>
                  <a:lnTo>
                    <a:pt x="372826" y="1950955"/>
                  </a:lnTo>
                  <a:lnTo>
                    <a:pt x="411867" y="1799120"/>
                  </a:lnTo>
                  <a:lnTo>
                    <a:pt x="442345" y="1715846"/>
                  </a:lnTo>
                  <a:lnTo>
                    <a:pt x="169315" y="1498032"/>
                  </a:lnTo>
                  <a:lnTo>
                    <a:pt x="244854" y="1332624"/>
                  </a:lnTo>
                  <a:lnTo>
                    <a:pt x="587273" y="1396144"/>
                  </a:lnTo>
                  <a:lnTo>
                    <a:pt x="675038" y="1251680"/>
                  </a:lnTo>
                  <a:lnTo>
                    <a:pt x="720844" y="1190424"/>
                  </a:lnTo>
                  <a:lnTo>
                    <a:pt x="520106" y="904323"/>
                  </a:lnTo>
                  <a:lnTo>
                    <a:pt x="639186" y="766896"/>
                  </a:lnTo>
                  <a:lnTo>
                    <a:pt x="949970" y="924381"/>
                  </a:lnTo>
                  <a:lnTo>
                    <a:pt x="1078962" y="807145"/>
                  </a:lnTo>
                  <a:lnTo>
                    <a:pt x="1135948" y="764532"/>
                  </a:lnTo>
                  <a:lnTo>
                    <a:pt x="1023955" y="433493"/>
                  </a:lnTo>
                  <a:lnTo>
                    <a:pt x="1176929" y="335182"/>
                  </a:lnTo>
                  <a:lnTo>
                    <a:pt x="1430264" y="573383"/>
                  </a:lnTo>
                  <a:lnTo>
                    <a:pt x="1595255" y="493902"/>
                  </a:lnTo>
                  <a:lnTo>
                    <a:pt x="1654212" y="472323"/>
                  </a:lnTo>
                  <a:lnTo>
                    <a:pt x="1640043" y="123686"/>
                  </a:lnTo>
                  <a:lnTo>
                    <a:pt x="1814518" y="72455"/>
                  </a:lnTo>
                  <a:lnTo>
                    <a:pt x="1990078" y="371692"/>
                  </a:lnTo>
                  <a:lnTo>
                    <a:pt x="2195530" y="340337"/>
                  </a:lnTo>
                  <a:lnTo>
                    <a:pt x="2233857" y="33840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0" name="淘宝店chenying0907出品 49"/>
            <p:cNvSpPr/>
            <p:nvPr/>
          </p:nvSpPr>
          <p:spPr>
            <a:xfrm>
              <a:off x="5624509" y="2957514"/>
              <a:ext cx="942974" cy="942974"/>
            </a:xfrm>
            <a:prstGeom prst="ellipse">
              <a:avLst/>
            </a:prstGeom>
            <a:solidFill>
              <a:schemeClr val="accent1"/>
            </a:solidFill>
            <a:ln w="22225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 dist="63500" dir="13500000">
                <a:srgbClr val="5D356D">
                  <a:alpha val="49804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1" name="淘宝店chenying0907出品 50"/>
            <p:cNvSpPr/>
            <p:nvPr/>
          </p:nvSpPr>
          <p:spPr>
            <a:xfrm>
              <a:off x="5761335" y="3013185"/>
              <a:ext cx="674085" cy="488735"/>
            </a:xfrm>
            <a:prstGeom prst="ellipse">
              <a:avLst/>
            </a:prstGeom>
            <a:gradFill>
              <a:gsLst>
                <a:gs pos="0">
                  <a:schemeClr val="bg1">
                    <a:alpha val="80000"/>
                  </a:schemeClr>
                </a:gs>
                <a:gs pos="100000">
                  <a:srgbClr val="894EA0">
                    <a:alpha val="0"/>
                  </a:srgbClr>
                </a:gs>
              </a:gsLst>
              <a:lin ang="5400000" scaled="0"/>
            </a:gra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52" name="淘宝店chenying0907出品 51"/>
          <p:cNvGrpSpPr/>
          <p:nvPr/>
        </p:nvGrpSpPr>
        <p:grpSpPr>
          <a:xfrm>
            <a:off x="6415128" y="4634483"/>
            <a:ext cx="1127411" cy="1133036"/>
            <a:chOff x="5413827" y="2743515"/>
            <a:chExt cx="1364344" cy="1370972"/>
          </a:xfrm>
        </p:grpSpPr>
        <p:sp>
          <p:nvSpPr>
            <p:cNvPr id="53" name="淘宝店chenying0907出品 52"/>
            <p:cNvSpPr/>
            <p:nvPr/>
          </p:nvSpPr>
          <p:spPr>
            <a:xfrm>
              <a:off x="5413827" y="2743515"/>
              <a:ext cx="1364344" cy="1370972"/>
            </a:xfrm>
            <a:custGeom>
              <a:avLst/>
              <a:gdLst>
                <a:gd name="connsiteX0" fmla="*/ 2318457 w 4818756"/>
                <a:gd name="connsiteY0" fmla="*/ 0 h 4842163"/>
                <a:gd name="connsiteX1" fmla="*/ 2500298 w 4818756"/>
                <a:gd name="connsiteY1" fmla="*/ 0 h 4842163"/>
                <a:gd name="connsiteX2" fmla="*/ 2584898 w 4818756"/>
                <a:gd name="connsiteY2" fmla="*/ 338401 h 4842163"/>
                <a:gd name="connsiteX3" fmla="*/ 2623226 w 4818756"/>
                <a:gd name="connsiteY3" fmla="*/ 340337 h 4842163"/>
                <a:gd name="connsiteX4" fmla="*/ 2828678 w 4818756"/>
                <a:gd name="connsiteY4" fmla="*/ 371692 h 4842163"/>
                <a:gd name="connsiteX5" fmla="*/ 3004238 w 4818756"/>
                <a:gd name="connsiteY5" fmla="*/ 72457 h 4842163"/>
                <a:gd name="connsiteX6" fmla="*/ 3178713 w 4818756"/>
                <a:gd name="connsiteY6" fmla="*/ 123687 h 4842163"/>
                <a:gd name="connsiteX7" fmla="*/ 3164544 w 4818756"/>
                <a:gd name="connsiteY7" fmla="*/ 472323 h 4842163"/>
                <a:gd name="connsiteX8" fmla="*/ 3223501 w 4818756"/>
                <a:gd name="connsiteY8" fmla="*/ 493902 h 4842163"/>
                <a:gd name="connsiteX9" fmla="*/ 3388493 w 4818756"/>
                <a:gd name="connsiteY9" fmla="*/ 573383 h 4842163"/>
                <a:gd name="connsiteX10" fmla="*/ 3641827 w 4818756"/>
                <a:gd name="connsiteY10" fmla="*/ 335183 h 4842163"/>
                <a:gd name="connsiteX11" fmla="*/ 3794801 w 4818756"/>
                <a:gd name="connsiteY11" fmla="*/ 433494 h 4842163"/>
                <a:gd name="connsiteX12" fmla="*/ 3682809 w 4818756"/>
                <a:gd name="connsiteY12" fmla="*/ 764532 h 4842163"/>
                <a:gd name="connsiteX13" fmla="*/ 3739794 w 4818756"/>
                <a:gd name="connsiteY13" fmla="*/ 807145 h 4842163"/>
                <a:gd name="connsiteX14" fmla="*/ 3868787 w 4818756"/>
                <a:gd name="connsiteY14" fmla="*/ 924382 h 4842163"/>
                <a:gd name="connsiteX15" fmla="*/ 4179570 w 4818756"/>
                <a:gd name="connsiteY15" fmla="*/ 766897 h 4842163"/>
                <a:gd name="connsiteX16" fmla="*/ 4298650 w 4818756"/>
                <a:gd name="connsiteY16" fmla="*/ 904323 h 4842163"/>
                <a:gd name="connsiteX17" fmla="*/ 4097912 w 4818756"/>
                <a:gd name="connsiteY17" fmla="*/ 1190424 h 4842163"/>
                <a:gd name="connsiteX18" fmla="*/ 4143718 w 4818756"/>
                <a:gd name="connsiteY18" fmla="*/ 1251680 h 4842163"/>
                <a:gd name="connsiteX19" fmla="*/ 4231483 w 4818756"/>
                <a:gd name="connsiteY19" fmla="*/ 1396144 h 4842163"/>
                <a:gd name="connsiteX20" fmla="*/ 4573902 w 4818756"/>
                <a:gd name="connsiteY20" fmla="*/ 1332624 h 4842163"/>
                <a:gd name="connsiteX21" fmla="*/ 4649441 w 4818756"/>
                <a:gd name="connsiteY21" fmla="*/ 1498032 h 4842163"/>
                <a:gd name="connsiteX22" fmla="*/ 4376411 w 4818756"/>
                <a:gd name="connsiteY22" fmla="*/ 1715846 h 4842163"/>
                <a:gd name="connsiteX23" fmla="*/ 4406890 w 4818756"/>
                <a:gd name="connsiteY23" fmla="*/ 1799120 h 4842163"/>
                <a:gd name="connsiteX24" fmla="*/ 4445930 w 4818756"/>
                <a:gd name="connsiteY24" fmla="*/ 1950955 h 4842163"/>
                <a:gd name="connsiteX25" fmla="*/ 4792877 w 4818756"/>
                <a:gd name="connsiteY25" fmla="*/ 1986530 h 4842163"/>
                <a:gd name="connsiteX26" fmla="*/ 4818756 w 4818756"/>
                <a:gd name="connsiteY26" fmla="*/ 2166520 h 4842163"/>
                <a:gd name="connsiteX27" fmla="*/ 4494750 w 4818756"/>
                <a:gd name="connsiteY27" fmla="*/ 2298864 h 4842163"/>
                <a:gd name="connsiteX28" fmla="*/ 4500921 w 4818756"/>
                <a:gd name="connsiteY28" fmla="*/ 2421081 h 4842163"/>
                <a:gd name="connsiteX29" fmla="*/ 4494750 w 4818756"/>
                <a:gd name="connsiteY29" fmla="*/ 2543299 h 4842163"/>
                <a:gd name="connsiteX30" fmla="*/ 4818756 w 4818756"/>
                <a:gd name="connsiteY30" fmla="*/ 2675642 h 4842163"/>
                <a:gd name="connsiteX31" fmla="*/ 4792877 w 4818756"/>
                <a:gd name="connsiteY31" fmla="*/ 2855633 h 4842163"/>
                <a:gd name="connsiteX32" fmla="*/ 4445930 w 4818756"/>
                <a:gd name="connsiteY32" fmla="*/ 2891207 h 4842163"/>
                <a:gd name="connsiteX33" fmla="*/ 4406890 w 4818756"/>
                <a:gd name="connsiteY33" fmla="*/ 3043042 h 4842163"/>
                <a:gd name="connsiteX34" fmla="*/ 4376411 w 4818756"/>
                <a:gd name="connsiteY34" fmla="*/ 3126316 h 4842163"/>
                <a:gd name="connsiteX35" fmla="*/ 4649441 w 4818756"/>
                <a:gd name="connsiteY35" fmla="*/ 3344130 h 4842163"/>
                <a:gd name="connsiteX36" fmla="*/ 4573902 w 4818756"/>
                <a:gd name="connsiteY36" fmla="*/ 3509539 h 4842163"/>
                <a:gd name="connsiteX37" fmla="*/ 4231483 w 4818756"/>
                <a:gd name="connsiteY37" fmla="*/ 3446019 h 4842163"/>
                <a:gd name="connsiteX38" fmla="*/ 4143718 w 4818756"/>
                <a:gd name="connsiteY38" fmla="*/ 3590483 h 4842163"/>
                <a:gd name="connsiteX39" fmla="*/ 4097913 w 4818756"/>
                <a:gd name="connsiteY39" fmla="*/ 3651738 h 4842163"/>
                <a:gd name="connsiteX40" fmla="*/ 4298650 w 4818756"/>
                <a:gd name="connsiteY40" fmla="*/ 3937839 h 4842163"/>
                <a:gd name="connsiteX41" fmla="*/ 4179570 w 4818756"/>
                <a:gd name="connsiteY41" fmla="*/ 4075265 h 4842163"/>
                <a:gd name="connsiteX42" fmla="*/ 3868786 w 4818756"/>
                <a:gd name="connsiteY42" fmla="*/ 3917781 h 4842163"/>
                <a:gd name="connsiteX43" fmla="*/ 3739794 w 4818756"/>
                <a:gd name="connsiteY43" fmla="*/ 4035017 h 4842163"/>
                <a:gd name="connsiteX44" fmla="*/ 3682808 w 4818756"/>
                <a:gd name="connsiteY44" fmla="*/ 4077630 h 4842163"/>
                <a:gd name="connsiteX45" fmla="*/ 3794801 w 4818756"/>
                <a:gd name="connsiteY45" fmla="*/ 4408670 h 4842163"/>
                <a:gd name="connsiteX46" fmla="*/ 3641827 w 4818756"/>
                <a:gd name="connsiteY46" fmla="*/ 4506981 h 4842163"/>
                <a:gd name="connsiteX47" fmla="*/ 3388492 w 4818756"/>
                <a:gd name="connsiteY47" fmla="*/ 4268780 h 4842163"/>
                <a:gd name="connsiteX48" fmla="*/ 3223501 w 4818756"/>
                <a:gd name="connsiteY48" fmla="*/ 4348260 h 4842163"/>
                <a:gd name="connsiteX49" fmla="*/ 3164544 w 4818756"/>
                <a:gd name="connsiteY49" fmla="*/ 4369839 h 4842163"/>
                <a:gd name="connsiteX50" fmla="*/ 3178713 w 4818756"/>
                <a:gd name="connsiteY50" fmla="*/ 4718477 h 4842163"/>
                <a:gd name="connsiteX51" fmla="*/ 3004238 w 4818756"/>
                <a:gd name="connsiteY51" fmla="*/ 4769707 h 4842163"/>
                <a:gd name="connsiteX52" fmla="*/ 2828678 w 4818756"/>
                <a:gd name="connsiteY52" fmla="*/ 4470470 h 4842163"/>
                <a:gd name="connsiteX53" fmla="*/ 2623226 w 4818756"/>
                <a:gd name="connsiteY53" fmla="*/ 4501826 h 4842163"/>
                <a:gd name="connsiteX54" fmla="*/ 2584899 w 4818756"/>
                <a:gd name="connsiteY54" fmla="*/ 4503761 h 4842163"/>
                <a:gd name="connsiteX55" fmla="*/ 2500298 w 4818756"/>
                <a:gd name="connsiteY55" fmla="*/ 4842163 h 4842163"/>
                <a:gd name="connsiteX56" fmla="*/ 2318457 w 4818756"/>
                <a:gd name="connsiteY56" fmla="*/ 4842163 h 4842163"/>
                <a:gd name="connsiteX57" fmla="*/ 2233857 w 4818756"/>
                <a:gd name="connsiteY57" fmla="*/ 4503761 h 4842163"/>
                <a:gd name="connsiteX58" fmla="*/ 2195530 w 4818756"/>
                <a:gd name="connsiteY58" fmla="*/ 4501826 h 4842163"/>
                <a:gd name="connsiteX59" fmla="*/ 1990078 w 4818756"/>
                <a:gd name="connsiteY59" fmla="*/ 4470470 h 4842163"/>
                <a:gd name="connsiteX60" fmla="*/ 1814518 w 4818756"/>
                <a:gd name="connsiteY60" fmla="*/ 4769707 h 4842163"/>
                <a:gd name="connsiteX61" fmla="*/ 1640043 w 4818756"/>
                <a:gd name="connsiteY61" fmla="*/ 4718477 h 4842163"/>
                <a:gd name="connsiteX62" fmla="*/ 1654212 w 4818756"/>
                <a:gd name="connsiteY62" fmla="*/ 4369839 h 4842163"/>
                <a:gd name="connsiteX63" fmla="*/ 1595255 w 4818756"/>
                <a:gd name="connsiteY63" fmla="*/ 4348260 h 4842163"/>
                <a:gd name="connsiteX64" fmla="*/ 1430264 w 4818756"/>
                <a:gd name="connsiteY64" fmla="*/ 4268780 h 4842163"/>
                <a:gd name="connsiteX65" fmla="*/ 1176929 w 4818756"/>
                <a:gd name="connsiteY65" fmla="*/ 4506981 h 4842163"/>
                <a:gd name="connsiteX66" fmla="*/ 1023955 w 4818756"/>
                <a:gd name="connsiteY66" fmla="*/ 4408670 h 4842163"/>
                <a:gd name="connsiteX67" fmla="*/ 1135948 w 4818756"/>
                <a:gd name="connsiteY67" fmla="*/ 4077630 h 4842163"/>
                <a:gd name="connsiteX68" fmla="*/ 1078962 w 4818756"/>
                <a:gd name="connsiteY68" fmla="*/ 4035017 h 4842163"/>
                <a:gd name="connsiteX69" fmla="*/ 949970 w 4818756"/>
                <a:gd name="connsiteY69" fmla="*/ 3917781 h 4842163"/>
                <a:gd name="connsiteX70" fmla="*/ 639186 w 4818756"/>
                <a:gd name="connsiteY70" fmla="*/ 4075265 h 4842163"/>
                <a:gd name="connsiteX71" fmla="*/ 520106 w 4818756"/>
                <a:gd name="connsiteY71" fmla="*/ 3937839 h 4842163"/>
                <a:gd name="connsiteX72" fmla="*/ 720843 w 4818756"/>
                <a:gd name="connsiteY72" fmla="*/ 3651738 h 4842163"/>
                <a:gd name="connsiteX73" fmla="*/ 675038 w 4818756"/>
                <a:gd name="connsiteY73" fmla="*/ 3590483 h 4842163"/>
                <a:gd name="connsiteX74" fmla="*/ 587273 w 4818756"/>
                <a:gd name="connsiteY74" fmla="*/ 3446019 h 4842163"/>
                <a:gd name="connsiteX75" fmla="*/ 244854 w 4818756"/>
                <a:gd name="connsiteY75" fmla="*/ 3509539 h 4842163"/>
                <a:gd name="connsiteX76" fmla="*/ 169315 w 4818756"/>
                <a:gd name="connsiteY76" fmla="*/ 3344130 h 4842163"/>
                <a:gd name="connsiteX77" fmla="*/ 442345 w 4818756"/>
                <a:gd name="connsiteY77" fmla="*/ 3126316 h 4842163"/>
                <a:gd name="connsiteX78" fmla="*/ 411867 w 4818756"/>
                <a:gd name="connsiteY78" fmla="*/ 3043042 h 4842163"/>
                <a:gd name="connsiteX79" fmla="*/ 372826 w 4818756"/>
                <a:gd name="connsiteY79" fmla="*/ 2891207 h 4842163"/>
                <a:gd name="connsiteX80" fmla="*/ 25878 w 4818756"/>
                <a:gd name="connsiteY80" fmla="*/ 2855633 h 4842163"/>
                <a:gd name="connsiteX81" fmla="*/ 0 w 4818756"/>
                <a:gd name="connsiteY81" fmla="*/ 2675642 h 4842163"/>
                <a:gd name="connsiteX82" fmla="*/ 324006 w 4818756"/>
                <a:gd name="connsiteY82" fmla="*/ 2543299 h 4842163"/>
                <a:gd name="connsiteX83" fmla="*/ 317835 w 4818756"/>
                <a:gd name="connsiteY83" fmla="*/ 2421081 h 4842163"/>
                <a:gd name="connsiteX84" fmla="*/ 324006 w 4818756"/>
                <a:gd name="connsiteY84" fmla="*/ 2298864 h 4842163"/>
                <a:gd name="connsiteX85" fmla="*/ 0 w 4818756"/>
                <a:gd name="connsiteY85" fmla="*/ 2166520 h 4842163"/>
                <a:gd name="connsiteX86" fmla="*/ 25878 w 4818756"/>
                <a:gd name="connsiteY86" fmla="*/ 1986530 h 4842163"/>
                <a:gd name="connsiteX87" fmla="*/ 372826 w 4818756"/>
                <a:gd name="connsiteY87" fmla="*/ 1950955 h 4842163"/>
                <a:gd name="connsiteX88" fmla="*/ 411867 w 4818756"/>
                <a:gd name="connsiteY88" fmla="*/ 1799120 h 4842163"/>
                <a:gd name="connsiteX89" fmla="*/ 442345 w 4818756"/>
                <a:gd name="connsiteY89" fmla="*/ 1715846 h 4842163"/>
                <a:gd name="connsiteX90" fmla="*/ 169315 w 4818756"/>
                <a:gd name="connsiteY90" fmla="*/ 1498032 h 4842163"/>
                <a:gd name="connsiteX91" fmla="*/ 244854 w 4818756"/>
                <a:gd name="connsiteY91" fmla="*/ 1332624 h 4842163"/>
                <a:gd name="connsiteX92" fmla="*/ 587273 w 4818756"/>
                <a:gd name="connsiteY92" fmla="*/ 1396144 h 4842163"/>
                <a:gd name="connsiteX93" fmla="*/ 675038 w 4818756"/>
                <a:gd name="connsiteY93" fmla="*/ 1251680 h 4842163"/>
                <a:gd name="connsiteX94" fmla="*/ 720844 w 4818756"/>
                <a:gd name="connsiteY94" fmla="*/ 1190424 h 4842163"/>
                <a:gd name="connsiteX95" fmla="*/ 520106 w 4818756"/>
                <a:gd name="connsiteY95" fmla="*/ 904323 h 4842163"/>
                <a:gd name="connsiteX96" fmla="*/ 639186 w 4818756"/>
                <a:gd name="connsiteY96" fmla="*/ 766896 h 4842163"/>
                <a:gd name="connsiteX97" fmla="*/ 949970 w 4818756"/>
                <a:gd name="connsiteY97" fmla="*/ 924381 h 4842163"/>
                <a:gd name="connsiteX98" fmla="*/ 1078962 w 4818756"/>
                <a:gd name="connsiteY98" fmla="*/ 807145 h 4842163"/>
                <a:gd name="connsiteX99" fmla="*/ 1135948 w 4818756"/>
                <a:gd name="connsiteY99" fmla="*/ 764532 h 4842163"/>
                <a:gd name="connsiteX100" fmla="*/ 1023955 w 4818756"/>
                <a:gd name="connsiteY100" fmla="*/ 433493 h 4842163"/>
                <a:gd name="connsiteX101" fmla="*/ 1176929 w 4818756"/>
                <a:gd name="connsiteY101" fmla="*/ 335182 h 4842163"/>
                <a:gd name="connsiteX102" fmla="*/ 1430264 w 4818756"/>
                <a:gd name="connsiteY102" fmla="*/ 573383 h 4842163"/>
                <a:gd name="connsiteX103" fmla="*/ 1595255 w 4818756"/>
                <a:gd name="connsiteY103" fmla="*/ 493902 h 4842163"/>
                <a:gd name="connsiteX104" fmla="*/ 1654212 w 4818756"/>
                <a:gd name="connsiteY104" fmla="*/ 472323 h 4842163"/>
                <a:gd name="connsiteX105" fmla="*/ 1640043 w 4818756"/>
                <a:gd name="connsiteY105" fmla="*/ 123686 h 4842163"/>
                <a:gd name="connsiteX106" fmla="*/ 1814518 w 4818756"/>
                <a:gd name="connsiteY106" fmla="*/ 72455 h 4842163"/>
                <a:gd name="connsiteX107" fmla="*/ 1990078 w 4818756"/>
                <a:gd name="connsiteY107" fmla="*/ 371692 h 4842163"/>
                <a:gd name="connsiteX108" fmla="*/ 2195530 w 4818756"/>
                <a:gd name="connsiteY108" fmla="*/ 340337 h 4842163"/>
                <a:gd name="connsiteX109" fmla="*/ 2233857 w 4818756"/>
                <a:gd name="connsiteY109" fmla="*/ 338401 h 484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4818756" h="4842163">
                  <a:moveTo>
                    <a:pt x="2318457" y="0"/>
                  </a:moveTo>
                  <a:lnTo>
                    <a:pt x="2500298" y="0"/>
                  </a:lnTo>
                  <a:lnTo>
                    <a:pt x="2584898" y="338401"/>
                  </a:lnTo>
                  <a:lnTo>
                    <a:pt x="2623226" y="340337"/>
                  </a:lnTo>
                  <a:lnTo>
                    <a:pt x="2828678" y="371692"/>
                  </a:lnTo>
                  <a:lnTo>
                    <a:pt x="3004238" y="72457"/>
                  </a:lnTo>
                  <a:lnTo>
                    <a:pt x="3178713" y="123687"/>
                  </a:lnTo>
                  <a:lnTo>
                    <a:pt x="3164544" y="472323"/>
                  </a:lnTo>
                  <a:lnTo>
                    <a:pt x="3223501" y="493902"/>
                  </a:lnTo>
                  <a:lnTo>
                    <a:pt x="3388493" y="573383"/>
                  </a:lnTo>
                  <a:lnTo>
                    <a:pt x="3641827" y="335183"/>
                  </a:lnTo>
                  <a:lnTo>
                    <a:pt x="3794801" y="433494"/>
                  </a:lnTo>
                  <a:lnTo>
                    <a:pt x="3682809" y="764532"/>
                  </a:lnTo>
                  <a:lnTo>
                    <a:pt x="3739794" y="807145"/>
                  </a:lnTo>
                  <a:lnTo>
                    <a:pt x="3868787" y="924382"/>
                  </a:lnTo>
                  <a:lnTo>
                    <a:pt x="4179570" y="766897"/>
                  </a:lnTo>
                  <a:lnTo>
                    <a:pt x="4298650" y="904323"/>
                  </a:lnTo>
                  <a:lnTo>
                    <a:pt x="4097912" y="1190424"/>
                  </a:lnTo>
                  <a:lnTo>
                    <a:pt x="4143718" y="1251680"/>
                  </a:lnTo>
                  <a:lnTo>
                    <a:pt x="4231483" y="1396144"/>
                  </a:lnTo>
                  <a:lnTo>
                    <a:pt x="4573902" y="1332624"/>
                  </a:lnTo>
                  <a:lnTo>
                    <a:pt x="4649441" y="1498032"/>
                  </a:lnTo>
                  <a:lnTo>
                    <a:pt x="4376411" y="1715846"/>
                  </a:lnTo>
                  <a:lnTo>
                    <a:pt x="4406890" y="1799120"/>
                  </a:lnTo>
                  <a:lnTo>
                    <a:pt x="4445930" y="1950955"/>
                  </a:lnTo>
                  <a:lnTo>
                    <a:pt x="4792877" y="1986530"/>
                  </a:lnTo>
                  <a:lnTo>
                    <a:pt x="4818756" y="2166520"/>
                  </a:lnTo>
                  <a:lnTo>
                    <a:pt x="4494750" y="2298864"/>
                  </a:lnTo>
                  <a:lnTo>
                    <a:pt x="4500921" y="2421081"/>
                  </a:lnTo>
                  <a:lnTo>
                    <a:pt x="4494750" y="2543299"/>
                  </a:lnTo>
                  <a:lnTo>
                    <a:pt x="4818756" y="2675642"/>
                  </a:lnTo>
                  <a:lnTo>
                    <a:pt x="4792877" y="2855633"/>
                  </a:lnTo>
                  <a:lnTo>
                    <a:pt x="4445930" y="2891207"/>
                  </a:lnTo>
                  <a:lnTo>
                    <a:pt x="4406890" y="3043042"/>
                  </a:lnTo>
                  <a:lnTo>
                    <a:pt x="4376411" y="3126316"/>
                  </a:lnTo>
                  <a:lnTo>
                    <a:pt x="4649441" y="3344130"/>
                  </a:lnTo>
                  <a:lnTo>
                    <a:pt x="4573902" y="3509539"/>
                  </a:lnTo>
                  <a:lnTo>
                    <a:pt x="4231483" y="3446019"/>
                  </a:lnTo>
                  <a:lnTo>
                    <a:pt x="4143718" y="3590483"/>
                  </a:lnTo>
                  <a:lnTo>
                    <a:pt x="4097913" y="3651738"/>
                  </a:lnTo>
                  <a:lnTo>
                    <a:pt x="4298650" y="3937839"/>
                  </a:lnTo>
                  <a:lnTo>
                    <a:pt x="4179570" y="4075265"/>
                  </a:lnTo>
                  <a:lnTo>
                    <a:pt x="3868786" y="3917781"/>
                  </a:lnTo>
                  <a:lnTo>
                    <a:pt x="3739794" y="4035017"/>
                  </a:lnTo>
                  <a:lnTo>
                    <a:pt x="3682808" y="4077630"/>
                  </a:lnTo>
                  <a:lnTo>
                    <a:pt x="3794801" y="4408670"/>
                  </a:lnTo>
                  <a:lnTo>
                    <a:pt x="3641827" y="4506981"/>
                  </a:lnTo>
                  <a:lnTo>
                    <a:pt x="3388492" y="4268780"/>
                  </a:lnTo>
                  <a:lnTo>
                    <a:pt x="3223501" y="4348260"/>
                  </a:lnTo>
                  <a:lnTo>
                    <a:pt x="3164544" y="4369839"/>
                  </a:lnTo>
                  <a:lnTo>
                    <a:pt x="3178713" y="4718477"/>
                  </a:lnTo>
                  <a:lnTo>
                    <a:pt x="3004238" y="4769707"/>
                  </a:lnTo>
                  <a:lnTo>
                    <a:pt x="2828678" y="4470470"/>
                  </a:lnTo>
                  <a:lnTo>
                    <a:pt x="2623226" y="4501826"/>
                  </a:lnTo>
                  <a:lnTo>
                    <a:pt x="2584899" y="4503761"/>
                  </a:lnTo>
                  <a:lnTo>
                    <a:pt x="2500298" y="4842163"/>
                  </a:lnTo>
                  <a:lnTo>
                    <a:pt x="2318457" y="4842163"/>
                  </a:lnTo>
                  <a:lnTo>
                    <a:pt x="2233857" y="4503761"/>
                  </a:lnTo>
                  <a:lnTo>
                    <a:pt x="2195530" y="4501826"/>
                  </a:lnTo>
                  <a:lnTo>
                    <a:pt x="1990078" y="4470470"/>
                  </a:lnTo>
                  <a:lnTo>
                    <a:pt x="1814518" y="4769707"/>
                  </a:lnTo>
                  <a:lnTo>
                    <a:pt x="1640043" y="4718477"/>
                  </a:lnTo>
                  <a:lnTo>
                    <a:pt x="1654212" y="4369839"/>
                  </a:lnTo>
                  <a:lnTo>
                    <a:pt x="1595255" y="4348260"/>
                  </a:lnTo>
                  <a:lnTo>
                    <a:pt x="1430264" y="4268780"/>
                  </a:lnTo>
                  <a:lnTo>
                    <a:pt x="1176929" y="4506981"/>
                  </a:lnTo>
                  <a:lnTo>
                    <a:pt x="1023955" y="4408670"/>
                  </a:lnTo>
                  <a:lnTo>
                    <a:pt x="1135948" y="4077630"/>
                  </a:lnTo>
                  <a:lnTo>
                    <a:pt x="1078962" y="4035017"/>
                  </a:lnTo>
                  <a:lnTo>
                    <a:pt x="949970" y="3917781"/>
                  </a:lnTo>
                  <a:lnTo>
                    <a:pt x="639186" y="4075265"/>
                  </a:lnTo>
                  <a:lnTo>
                    <a:pt x="520106" y="3937839"/>
                  </a:lnTo>
                  <a:lnTo>
                    <a:pt x="720843" y="3651738"/>
                  </a:lnTo>
                  <a:lnTo>
                    <a:pt x="675038" y="3590483"/>
                  </a:lnTo>
                  <a:lnTo>
                    <a:pt x="587273" y="3446019"/>
                  </a:lnTo>
                  <a:lnTo>
                    <a:pt x="244854" y="3509539"/>
                  </a:lnTo>
                  <a:lnTo>
                    <a:pt x="169315" y="3344130"/>
                  </a:lnTo>
                  <a:lnTo>
                    <a:pt x="442345" y="3126316"/>
                  </a:lnTo>
                  <a:lnTo>
                    <a:pt x="411867" y="3043042"/>
                  </a:lnTo>
                  <a:lnTo>
                    <a:pt x="372826" y="2891207"/>
                  </a:lnTo>
                  <a:lnTo>
                    <a:pt x="25878" y="2855633"/>
                  </a:lnTo>
                  <a:lnTo>
                    <a:pt x="0" y="2675642"/>
                  </a:lnTo>
                  <a:lnTo>
                    <a:pt x="324006" y="2543299"/>
                  </a:lnTo>
                  <a:lnTo>
                    <a:pt x="317835" y="2421081"/>
                  </a:lnTo>
                  <a:lnTo>
                    <a:pt x="324006" y="2298864"/>
                  </a:lnTo>
                  <a:lnTo>
                    <a:pt x="0" y="2166520"/>
                  </a:lnTo>
                  <a:lnTo>
                    <a:pt x="25878" y="1986530"/>
                  </a:lnTo>
                  <a:lnTo>
                    <a:pt x="372826" y="1950955"/>
                  </a:lnTo>
                  <a:lnTo>
                    <a:pt x="411867" y="1799120"/>
                  </a:lnTo>
                  <a:lnTo>
                    <a:pt x="442345" y="1715846"/>
                  </a:lnTo>
                  <a:lnTo>
                    <a:pt x="169315" y="1498032"/>
                  </a:lnTo>
                  <a:lnTo>
                    <a:pt x="244854" y="1332624"/>
                  </a:lnTo>
                  <a:lnTo>
                    <a:pt x="587273" y="1396144"/>
                  </a:lnTo>
                  <a:lnTo>
                    <a:pt x="675038" y="1251680"/>
                  </a:lnTo>
                  <a:lnTo>
                    <a:pt x="720844" y="1190424"/>
                  </a:lnTo>
                  <a:lnTo>
                    <a:pt x="520106" y="904323"/>
                  </a:lnTo>
                  <a:lnTo>
                    <a:pt x="639186" y="766896"/>
                  </a:lnTo>
                  <a:lnTo>
                    <a:pt x="949970" y="924381"/>
                  </a:lnTo>
                  <a:lnTo>
                    <a:pt x="1078962" y="807145"/>
                  </a:lnTo>
                  <a:lnTo>
                    <a:pt x="1135948" y="764532"/>
                  </a:lnTo>
                  <a:lnTo>
                    <a:pt x="1023955" y="433493"/>
                  </a:lnTo>
                  <a:lnTo>
                    <a:pt x="1176929" y="335182"/>
                  </a:lnTo>
                  <a:lnTo>
                    <a:pt x="1430264" y="573383"/>
                  </a:lnTo>
                  <a:lnTo>
                    <a:pt x="1595255" y="493902"/>
                  </a:lnTo>
                  <a:lnTo>
                    <a:pt x="1654212" y="472323"/>
                  </a:lnTo>
                  <a:lnTo>
                    <a:pt x="1640043" y="123686"/>
                  </a:lnTo>
                  <a:lnTo>
                    <a:pt x="1814518" y="72455"/>
                  </a:lnTo>
                  <a:lnTo>
                    <a:pt x="1990078" y="371692"/>
                  </a:lnTo>
                  <a:lnTo>
                    <a:pt x="2195530" y="340337"/>
                  </a:lnTo>
                  <a:lnTo>
                    <a:pt x="2233857" y="33840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4" name="淘宝店chenying0907出品 53"/>
            <p:cNvSpPr/>
            <p:nvPr/>
          </p:nvSpPr>
          <p:spPr>
            <a:xfrm>
              <a:off x="5624512" y="2957514"/>
              <a:ext cx="942974" cy="942974"/>
            </a:xfrm>
            <a:prstGeom prst="ellipse">
              <a:avLst/>
            </a:prstGeom>
            <a:solidFill>
              <a:schemeClr val="accent2"/>
            </a:solidFill>
            <a:ln w="22225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 dist="63500" dir="13500000">
                <a:srgbClr val="7D2B4C">
                  <a:alpha val="49804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5" name="淘宝店chenying0907出品 54"/>
            <p:cNvSpPr/>
            <p:nvPr/>
          </p:nvSpPr>
          <p:spPr>
            <a:xfrm>
              <a:off x="5761338" y="3013184"/>
              <a:ext cx="674085" cy="488735"/>
            </a:xfrm>
            <a:prstGeom prst="ellipse">
              <a:avLst/>
            </a:prstGeom>
            <a:gradFill>
              <a:gsLst>
                <a:gs pos="0">
                  <a:schemeClr val="bg1">
                    <a:alpha val="80000"/>
                  </a:schemeClr>
                </a:gs>
                <a:gs pos="100000">
                  <a:srgbClr val="C65885">
                    <a:alpha val="0"/>
                  </a:srgbClr>
                </a:gs>
              </a:gsLst>
              <a:lin ang="5400000" scaled="0"/>
            </a:gra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项目要求</a:t>
            </a:r>
            <a:endParaRPr lang="zh-CN" altLang="en-US" dirty="0"/>
          </a:p>
        </p:txBody>
      </p:sp>
      <p:grpSp>
        <p:nvGrpSpPr>
          <p:cNvPr id="134" name="淘宝店chenying0907出品 48"/>
          <p:cNvGrpSpPr/>
          <p:nvPr/>
        </p:nvGrpSpPr>
        <p:grpSpPr>
          <a:xfrm>
            <a:off x="7766494" y="3501008"/>
            <a:ext cx="265904" cy="255752"/>
            <a:chOff x="9791183" y="5224427"/>
            <a:chExt cx="645684" cy="62095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5" name="Oval 131"/>
            <p:cNvSpPr>
              <a:spLocks noChangeArrowheads="1"/>
            </p:cNvSpPr>
            <p:nvPr/>
          </p:nvSpPr>
          <p:spPr bwMode="auto">
            <a:xfrm>
              <a:off x="9968745" y="5224427"/>
              <a:ext cx="290558" cy="2942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136" name="淘宝店chenying0907出品 134"/>
            <p:cNvSpPr>
              <a:spLocks/>
            </p:cNvSpPr>
            <p:nvPr/>
          </p:nvSpPr>
          <p:spPr bwMode="auto">
            <a:xfrm>
              <a:off x="9791183" y="5564604"/>
              <a:ext cx="645684" cy="280775"/>
            </a:xfrm>
            <a:custGeom>
              <a:avLst/>
              <a:gdLst>
                <a:gd name="T0" fmla="*/ 35 w 200"/>
                <a:gd name="T1" fmla="*/ 87 h 87"/>
                <a:gd name="T2" fmla="*/ 35 w 200"/>
                <a:gd name="T3" fmla="*/ 72 h 87"/>
                <a:gd name="T4" fmla="*/ 46 w 200"/>
                <a:gd name="T5" fmla="*/ 72 h 87"/>
                <a:gd name="T6" fmla="*/ 46 w 200"/>
                <a:gd name="T7" fmla="*/ 87 h 87"/>
                <a:gd name="T8" fmla="*/ 155 w 200"/>
                <a:gd name="T9" fmla="*/ 87 h 87"/>
                <a:gd name="T10" fmla="*/ 155 w 200"/>
                <a:gd name="T11" fmla="*/ 72 h 87"/>
                <a:gd name="T12" fmla="*/ 166 w 200"/>
                <a:gd name="T13" fmla="*/ 72 h 87"/>
                <a:gd name="T14" fmla="*/ 166 w 200"/>
                <a:gd name="T15" fmla="*/ 87 h 87"/>
                <a:gd name="T16" fmla="*/ 199 w 200"/>
                <a:gd name="T17" fmla="*/ 87 h 87"/>
                <a:gd name="T18" fmla="*/ 200 w 200"/>
                <a:gd name="T19" fmla="*/ 43 h 87"/>
                <a:gd name="T20" fmla="*/ 156 w 200"/>
                <a:gd name="T21" fmla="*/ 0 h 87"/>
                <a:gd name="T22" fmla="*/ 156 w 200"/>
                <a:gd name="T23" fmla="*/ 0 h 87"/>
                <a:gd name="T24" fmla="*/ 156 w 200"/>
                <a:gd name="T25" fmla="*/ 0 h 87"/>
                <a:gd name="T26" fmla="*/ 140 w 200"/>
                <a:gd name="T27" fmla="*/ 0 h 87"/>
                <a:gd name="T28" fmla="*/ 100 w 200"/>
                <a:gd name="T29" fmla="*/ 80 h 87"/>
                <a:gd name="T30" fmla="*/ 60 w 200"/>
                <a:gd name="T31" fmla="*/ 0 h 87"/>
                <a:gd name="T32" fmla="*/ 45 w 200"/>
                <a:gd name="T33" fmla="*/ 0 h 87"/>
                <a:gd name="T34" fmla="*/ 45 w 200"/>
                <a:gd name="T35" fmla="*/ 0 h 87"/>
                <a:gd name="T36" fmla="*/ 44 w 200"/>
                <a:gd name="T37" fmla="*/ 0 h 87"/>
                <a:gd name="T38" fmla="*/ 1 w 200"/>
                <a:gd name="T39" fmla="*/ 43 h 87"/>
                <a:gd name="T40" fmla="*/ 0 w 200"/>
                <a:gd name="T41" fmla="*/ 87 h 87"/>
                <a:gd name="T42" fmla="*/ 35 w 200"/>
                <a:gd name="T4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0" h="87">
                  <a:moveTo>
                    <a:pt x="35" y="87"/>
                  </a:moveTo>
                  <a:cubicBezTo>
                    <a:pt x="35" y="72"/>
                    <a:pt x="35" y="72"/>
                    <a:pt x="35" y="72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66" y="72"/>
                    <a:pt x="166" y="72"/>
                    <a:pt x="166" y="72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47"/>
                    <a:pt x="200" y="43"/>
                    <a:pt x="200" y="43"/>
                  </a:cubicBezTo>
                  <a:cubicBezTo>
                    <a:pt x="200" y="19"/>
                    <a:pt x="180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4" y="0"/>
                    <a:pt x="44" y="0"/>
                  </a:cubicBezTo>
                  <a:cubicBezTo>
                    <a:pt x="20" y="0"/>
                    <a:pt x="1" y="19"/>
                    <a:pt x="1" y="43"/>
                  </a:cubicBezTo>
                  <a:cubicBezTo>
                    <a:pt x="1" y="43"/>
                    <a:pt x="0" y="47"/>
                    <a:pt x="0" y="87"/>
                  </a:cubicBezTo>
                  <a:lnTo>
                    <a:pt x="35" y="8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137" name="Group 41"/>
          <p:cNvGrpSpPr/>
          <p:nvPr/>
        </p:nvGrpSpPr>
        <p:grpSpPr>
          <a:xfrm>
            <a:off x="4078982" y="3429000"/>
            <a:ext cx="315929" cy="363947"/>
            <a:chOff x="6880625" y="3111711"/>
            <a:chExt cx="304800" cy="348258"/>
          </a:xfrm>
          <a:solidFill>
            <a:schemeClr val="bg1"/>
          </a:solidFill>
        </p:grpSpPr>
        <p:sp>
          <p:nvSpPr>
            <p:cNvPr id="138" name="AutoShape 48"/>
            <p:cNvSpPr>
              <a:spLocks/>
            </p:cNvSpPr>
            <p:nvPr/>
          </p:nvSpPr>
          <p:spPr bwMode="auto">
            <a:xfrm>
              <a:off x="6880625" y="3111711"/>
              <a:ext cx="304800" cy="34825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425"/>
                  </a:moveTo>
                  <a:cubicBezTo>
                    <a:pt x="5687" y="7425"/>
                    <a:pt x="1542" y="6064"/>
                    <a:pt x="1542" y="4387"/>
                  </a:cubicBezTo>
                  <a:cubicBezTo>
                    <a:pt x="1542" y="2709"/>
                    <a:pt x="5687" y="1350"/>
                    <a:pt x="10800" y="1350"/>
                  </a:cubicBezTo>
                  <a:cubicBezTo>
                    <a:pt x="15912" y="1350"/>
                    <a:pt x="20057" y="2709"/>
                    <a:pt x="20057" y="4387"/>
                  </a:cubicBezTo>
                  <a:cubicBezTo>
                    <a:pt x="20057" y="6064"/>
                    <a:pt x="15912" y="7425"/>
                    <a:pt x="10800" y="7425"/>
                  </a:cubicBezTo>
                  <a:moveTo>
                    <a:pt x="20057" y="9112"/>
                  </a:moveTo>
                  <a:lnTo>
                    <a:pt x="20054" y="9112"/>
                  </a:lnTo>
                  <a:cubicBezTo>
                    <a:pt x="20054" y="9119"/>
                    <a:pt x="20057" y="9127"/>
                    <a:pt x="20057" y="9133"/>
                  </a:cubicBezTo>
                  <a:cubicBezTo>
                    <a:pt x="20057" y="10800"/>
                    <a:pt x="15912" y="12150"/>
                    <a:pt x="10800" y="12150"/>
                  </a:cubicBezTo>
                  <a:cubicBezTo>
                    <a:pt x="5687" y="12150"/>
                    <a:pt x="1542" y="10800"/>
                    <a:pt x="1542" y="9133"/>
                  </a:cubicBezTo>
                  <a:cubicBezTo>
                    <a:pt x="1542" y="9127"/>
                    <a:pt x="1545" y="9119"/>
                    <a:pt x="1545" y="9112"/>
                  </a:cubicBezTo>
                  <a:lnTo>
                    <a:pt x="1542" y="9112"/>
                  </a:lnTo>
                  <a:lnTo>
                    <a:pt x="1542" y="6793"/>
                  </a:lnTo>
                  <a:cubicBezTo>
                    <a:pt x="3564" y="8140"/>
                    <a:pt x="7271" y="8774"/>
                    <a:pt x="10800" y="8774"/>
                  </a:cubicBezTo>
                  <a:cubicBezTo>
                    <a:pt x="14328" y="8774"/>
                    <a:pt x="18035" y="8140"/>
                    <a:pt x="20057" y="6793"/>
                  </a:cubicBezTo>
                  <a:cubicBezTo>
                    <a:pt x="20057" y="6793"/>
                    <a:pt x="20057" y="9112"/>
                    <a:pt x="20057" y="9112"/>
                  </a:cubicBezTo>
                  <a:close/>
                  <a:moveTo>
                    <a:pt x="20057" y="13162"/>
                  </a:moveTo>
                  <a:lnTo>
                    <a:pt x="20054" y="13162"/>
                  </a:lnTo>
                  <a:cubicBezTo>
                    <a:pt x="20054" y="13169"/>
                    <a:pt x="20057" y="13177"/>
                    <a:pt x="20057" y="13183"/>
                  </a:cubicBezTo>
                  <a:cubicBezTo>
                    <a:pt x="20057" y="14850"/>
                    <a:pt x="15912" y="16200"/>
                    <a:pt x="10800" y="16200"/>
                  </a:cubicBezTo>
                  <a:cubicBezTo>
                    <a:pt x="5687" y="16200"/>
                    <a:pt x="1542" y="14850"/>
                    <a:pt x="1542" y="13183"/>
                  </a:cubicBezTo>
                  <a:cubicBezTo>
                    <a:pt x="1542" y="13177"/>
                    <a:pt x="1545" y="13169"/>
                    <a:pt x="1545" y="13162"/>
                  </a:cubicBezTo>
                  <a:lnTo>
                    <a:pt x="1542" y="13162"/>
                  </a:lnTo>
                  <a:lnTo>
                    <a:pt x="1542" y="10640"/>
                  </a:lnTo>
                  <a:cubicBezTo>
                    <a:pt x="3136" y="12077"/>
                    <a:pt x="6982" y="12825"/>
                    <a:pt x="10800" y="12825"/>
                  </a:cubicBezTo>
                  <a:cubicBezTo>
                    <a:pt x="14617" y="12825"/>
                    <a:pt x="18463" y="12077"/>
                    <a:pt x="20057" y="10640"/>
                  </a:cubicBezTo>
                  <a:cubicBezTo>
                    <a:pt x="20057" y="10640"/>
                    <a:pt x="20057" y="13162"/>
                    <a:pt x="20057" y="13162"/>
                  </a:cubicBezTo>
                  <a:close/>
                  <a:moveTo>
                    <a:pt x="20057" y="17212"/>
                  </a:moveTo>
                  <a:cubicBezTo>
                    <a:pt x="20057" y="18889"/>
                    <a:pt x="15912" y="20249"/>
                    <a:pt x="10800" y="20249"/>
                  </a:cubicBezTo>
                  <a:cubicBezTo>
                    <a:pt x="5687" y="20249"/>
                    <a:pt x="1542" y="18889"/>
                    <a:pt x="1542" y="17212"/>
                  </a:cubicBezTo>
                  <a:lnTo>
                    <a:pt x="1542" y="14690"/>
                  </a:lnTo>
                  <a:cubicBezTo>
                    <a:pt x="3136" y="16127"/>
                    <a:pt x="6982" y="16875"/>
                    <a:pt x="10800" y="16875"/>
                  </a:cubicBezTo>
                  <a:cubicBezTo>
                    <a:pt x="14617" y="16875"/>
                    <a:pt x="18463" y="16127"/>
                    <a:pt x="20057" y="14690"/>
                  </a:cubicBezTo>
                  <a:cubicBezTo>
                    <a:pt x="20057" y="14690"/>
                    <a:pt x="20057" y="17212"/>
                    <a:pt x="20057" y="17212"/>
                  </a:cubicBezTo>
                  <a:close/>
                  <a:moveTo>
                    <a:pt x="10800" y="0"/>
                  </a:moveTo>
                  <a:cubicBezTo>
                    <a:pt x="5598" y="0"/>
                    <a:pt x="0" y="1372"/>
                    <a:pt x="0" y="4387"/>
                  </a:cubicBezTo>
                  <a:lnTo>
                    <a:pt x="0" y="17212"/>
                  </a:lnTo>
                  <a:cubicBezTo>
                    <a:pt x="0" y="20226"/>
                    <a:pt x="5598" y="21599"/>
                    <a:pt x="10800" y="21599"/>
                  </a:cubicBezTo>
                  <a:cubicBezTo>
                    <a:pt x="16001" y="21599"/>
                    <a:pt x="21599" y="20226"/>
                    <a:pt x="21599" y="17212"/>
                  </a:cubicBezTo>
                  <a:lnTo>
                    <a:pt x="21599" y="4387"/>
                  </a:lnTo>
                  <a:cubicBezTo>
                    <a:pt x="21599" y="1372"/>
                    <a:pt x="1600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1" tIns="19051" rIns="19051" bIns="19051" anchor="ctr"/>
            <a:lstStyle/>
            <a:p>
              <a:pPr algn="ctr" defTabSz="228561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39" name="AutoShape 49"/>
            <p:cNvSpPr>
              <a:spLocks/>
            </p:cNvSpPr>
            <p:nvPr/>
          </p:nvSpPr>
          <p:spPr bwMode="auto">
            <a:xfrm>
              <a:off x="7119940" y="3383768"/>
              <a:ext cx="22027" cy="2143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1" tIns="19051" rIns="19051" bIns="19051" anchor="ctr"/>
            <a:lstStyle/>
            <a:p>
              <a:pPr algn="ctr" defTabSz="228561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40" name="AutoShape 50"/>
            <p:cNvSpPr>
              <a:spLocks/>
            </p:cNvSpPr>
            <p:nvPr/>
          </p:nvSpPr>
          <p:spPr bwMode="auto">
            <a:xfrm>
              <a:off x="7119940" y="3318284"/>
              <a:ext cx="22027" cy="2202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1" tIns="19051" rIns="19051" bIns="19051" anchor="ctr"/>
            <a:lstStyle/>
            <a:p>
              <a:pPr algn="ctr" defTabSz="228561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41" name="AutoShape 51"/>
            <p:cNvSpPr>
              <a:spLocks/>
            </p:cNvSpPr>
            <p:nvPr/>
          </p:nvSpPr>
          <p:spPr bwMode="auto">
            <a:xfrm>
              <a:off x="7119940" y="3252799"/>
              <a:ext cx="22027" cy="2202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1" tIns="19051" rIns="19051" bIns="19051" anchor="ctr"/>
            <a:lstStyle/>
            <a:p>
              <a:pPr algn="ctr" defTabSz="228561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42" name="KSO_Shape"/>
          <p:cNvSpPr>
            <a:spLocks/>
          </p:cNvSpPr>
          <p:nvPr/>
        </p:nvSpPr>
        <p:spPr bwMode="auto">
          <a:xfrm>
            <a:off x="6806428" y="5091267"/>
            <a:ext cx="365352" cy="281949"/>
          </a:xfrm>
          <a:custGeom>
            <a:avLst/>
            <a:gdLst>
              <a:gd name="T0" fmla="*/ 913166 w 4940"/>
              <a:gd name="T1" fmla="*/ 216832 h 3973"/>
              <a:gd name="T2" fmla="*/ 832184 w 4940"/>
              <a:gd name="T3" fmla="*/ 139667 h 3973"/>
              <a:gd name="T4" fmla="*/ 750431 w 4940"/>
              <a:gd name="T5" fmla="*/ 81408 h 3973"/>
              <a:gd name="T6" fmla="*/ 668293 w 4940"/>
              <a:gd name="T7" fmla="*/ 40897 h 3973"/>
              <a:gd name="T8" fmla="*/ 586925 w 4940"/>
              <a:gd name="T9" fmla="*/ 14661 h 3973"/>
              <a:gd name="T10" fmla="*/ 506715 w 4940"/>
              <a:gd name="T11" fmla="*/ 2315 h 3973"/>
              <a:gd name="T12" fmla="*/ 429203 w 4940"/>
              <a:gd name="T13" fmla="*/ 772 h 3973"/>
              <a:gd name="T14" fmla="*/ 354777 w 4940"/>
              <a:gd name="T15" fmla="*/ 8102 h 3973"/>
              <a:gd name="T16" fmla="*/ 285364 w 4940"/>
              <a:gd name="T17" fmla="*/ 22763 h 3973"/>
              <a:gd name="T18" fmla="*/ 220965 w 4940"/>
              <a:gd name="T19" fmla="*/ 42826 h 3973"/>
              <a:gd name="T20" fmla="*/ 136898 w 4940"/>
              <a:gd name="T21" fmla="*/ 77164 h 3973"/>
              <a:gd name="T22" fmla="*/ 52060 w 4940"/>
              <a:gd name="T23" fmla="*/ 123077 h 3973"/>
              <a:gd name="T24" fmla="*/ 0 w 4940"/>
              <a:gd name="T25" fmla="*/ 158573 h 3973"/>
              <a:gd name="T26" fmla="*/ 23523 w 4940"/>
              <a:gd name="T27" fmla="*/ 1411336 h 3973"/>
              <a:gd name="T28" fmla="*/ 90237 w 4940"/>
              <a:gd name="T29" fmla="*/ 1371211 h 3973"/>
              <a:gd name="T30" fmla="*/ 191271 w 4940"/>
              <a:gd name="T31" fmla="*/ 1323755 h 3973"/>
              <a:gd name="T32" fmla="*/ 252200 w 4940"/>
              <a:gd name="T33" fmla="*/ 1302149 h 3973"/>
              <a:gd name="T34" fmla="*/ 319300 w 4940"/>
              <a:gd name="T35" fmla="*/ 1284787 h 3973"/>
              <a:gd name="T36" fmla="*/ 391798 w 4940"/>
              <a:gd name="T37" fmla="*/ 1273212 h 3973"/>
              <a:gd name="T38" fmla="*/ 467381 w 4940"/>
              <a:gd name="T39" fmla="*/ 1270511 h 3973"/>
              <a:gd name="T40" fmla="*/ 546434 w 4940"/>
              <a:gd name="T41" fmla="*/ 1277070 h 3973"/>
              <a:gd name="T42" fmla="*/ 627802 w 4940"/>
              <a:gd name="T43" fmla="*/ 1295975 h 3973"/>
              <a:gd name="T44" fmla="*/ 709555 w 4940"/>
              <a:gd name="T45" fmla="*/ 1329156 h 3973"/>
              <a:gd name="T46" fmla="*/ 791693 w 4940"/>
              <a:gd name="T47" fmla="*/ 1378155 h 3973"/>
              <a:gd name="T48" fmla="*/ 873061 w 4940"/>
              <a:gd name="T49" fmla="*/ 1445288 h 3973"/>
              <a:gd name="T50" fmla="*/ 952500 w 4940"/>
              <a:gd name="T51" fmla="*/ 1532870 h 3973"/>
              <a:gd name="T52" fmla="*/ 1011887 w 4940"/>
              <a:gd name="T53" fmla="*/ 1465351 h 3973"/>
              <a:gd name="T54" fmla="*/ 1092868 w 4940"/>
              <a:gd name="T55" fmla="*/ 1393588 h 3973"/>
              <a:gd name="T56" fmla="*/ 1175007 w 4940"/>
              <a:gd name="T57" fmla="*/ 1339959 h 3973"/>
              <a:gd name="T58" fmla="*/ 1256760 w 4940"/>
              <a:gd name="T59" fmla="*/ 1302920 h 3973"/>
              <a:gd name="T60" fmla="*/ 1338128 w 4940"/>
              <a:gd name="T61" fmla="*/ 1280928 h 3973"/>
              <a:gd name="T62" fmla="*/ 1417952 w 4940"/>
              <a:gd name="T63" fmla="*/ 1270897 h 3973"/>
              <a:gd name="T64" fmla="*/ 1494692 w 4940"/>
              <a:gd name="T65" fmla="*/ 1271669 h 3973"/>
              <a:gd name="T66" fmla="*/ 1567962 w 4940"/>
              <a:gd name="T67" fmla="*/ 1281314 h 3973"/>
              <a:gd name="T68" fmla="*/ 1635832 w 4940"/>
              <a:gd name="T69" fmla="*/ 1297519 h 3973"/>
              <a:gd name="T70" fmla="*/ 1698689 w 4940"/>
              <a:gd name="T71" fmla="*/ 1318353 h 3973"/>
              <a:gd name="T72" fmla="*/ 1792397 w 4940"/>
              <a:gd name="T73" fmla="*/ 1359250 h 3973"/>
              <a:gd name="T74" fmla="*/ 1868365 w 4940"/>
              <a:gd name="T75" fmla="*/ 1402848 h 3973"/>
              <a:gd name="T76" fmla="*/ 1905000 w 4940"/>
              <a:gd name="T77" fmla="*/ 158573 h 3973"/>
              <a:gd name="T78" fmla="*/ 1868365 w 4940"/>
              <a:gd name="T79" fmla="*/ 133109 h 3973"/>
              <a:gd name="T80" fmla="*/ 1792397 w 4940"/>
              <a:gd name="T81" fmla="*/ 89511 h 3973"/>
              <a:gd name="T82" fmla="*/ 1698689 w 4940"/>
              <a:gd name="T83" fmla="*/ 47842 h 3973"/>
              <a:gd name="T84" fmla="*/ 1635832 w 4940"/>
              <a:gd name="T85" fmla="*/ 27393 h 3973"/>
              <a:gd name="T86" fmla="*/ 1567962 w 4940"/>
              <a:gd name="T87" fmla="*/ 11575 h 3973"/>
              <a:gd name="T88" fmla="*/ 1494692 w 4940"/>
              <a:gd name="T89" fmla="*/ 1929 h 3973"/>
              <a:gd name="T90" fmla="*/ 1417952 w 4940"/>
              <a:gd name="T91" fmla="*/ 1157 h 3973"/>
              <a:gd name="T92" fmla="*/ 1338128 w 4940"/>
              <a:gd name="T93" fmla="*/ 10417 h 3973"/>
              <a:gd name="T94" fmla="*/ 1256760 w 4940"/>
              <a:gd name="T95" fmla="*/ 33181 h 3973"/>
              <a:gd name="T96" fmla="*/ 1175007 w 4940"/>
              <a:gd name="T97" fmla="*/ 70220 h 3973"/>
              <a:gd name="T98" fmla="*/ 1092868 w 4940"/>
              <a:gd name="T99" fmla="*/ 123463 h 3973"/>
              <a:gd name="T100" fmla="*/ 1011887 w 4940"/>
              <a:gd name="T101" fmla="*/ 195612 h 3973"/>
              <a:gd name="T102" fmla="*/ 952500 w 4940"/>
              <a:gd name="T103" fmla="*/ 262745 h 3973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4940" h="3973">
                <a:moveTo>
                  <a:pt x="2470" y="681"/>
                </a:moveTo>
                <a:lnTo>
                  <a:pt x="2470" y="681"/>
                </a:lnTo>
                <a:lnTo>
                  <a:pt x="2419" y="619"/>
                </a:lnTo>
                <a:lnTo>
                  <a:pt x="2368" y="562"/>
                </a:lnTo>
                <a:lnTo>
                  <a:pt x="2315" y="507"/>
                </a:lnTo>
                <a:lnTo>
                  <a:pt x="2264" y="455"/>
                </a:lnTo>
                <a:lnTo>
                  <a:pt x="2211" y="407"/>
                </a:lnTo>
                <a:lnTo>
                  <a:pt x="2158" y="362"/>
                </a:lnTo>
                <a:lnTo>
                  <a:pt x="2106" y="320"/>
                </a:lnTo>
                <a:lnTo>
                  <a:pt x="2053" y="281"/>
                </a:lnTo>
                <a:lnTo>
                  <a:pt x="2000" y="244"/>
                </a:lnTo>
                <a:lnTo>
                  <a:pt x="1946" y="211"/>
                </a:lnTo>
                <a:lnTo>
                  <a:pt x="1894" y="182"/>
                </a:lnTo>
                <a:lnTo>
                  <a:pt x="1840" y="154"/>
                </a:lnTo>
                <a:lnTo>
                  <a:pt x="1787" y="128"/>
                </a:lnTo>
                <a:lnTo>
                  <a:pt x="1733" y="106"/>
                </a:lnTo>
                <a:lnTo>
                  <a:pt x="1680" y="86"/>
                </a:lnTo>
                <a:lnTo>
                  <a:pt x="1628" y="68"/>
                </a:lnTo>
                <a:lnTo>
                  <a:pt x="1575" y="52"/>
                </a:lnTo>
                <a:lnTo>
                  <a:pt x="1522" y="38"/>
                </a:lnTo>
                <a:lnTo>
                  <a:pt x="1469" y="27"/>
                </a:lnTo>
                <a:lnTo>
                  <a:pt x="1417" y="19"/>
                </a:lnTo>
                <a:lnTo>
                  <a:pt x="1365" y="11"/>
                </a:lnTo>
                <a:lnTo>
                  <a:pt x="1314" y="6"/>
                </a:lnTo>
                <a:lnTo>
                  <a:pt x="1264" y="3"/>
                </a:lnTo>
                <a:lnTo>
                  <a:pt x="1212" y="0"/>
                </a:lnTo>
                <a:lnTo>
                  <a:pt x="1163" y="0"/>
                </a:lnTo>
                <a:lnTo>
                  <a:pt x="1113" y="2"/>
                </a:lnTo>
                <a:lnTo>
                  <a:pt x="1064" y="5"/>
                </a:lnTo>
                <a:lnTo>
                  <a:pt x="1016" y="9"/>
                </a:lnTo>
                <a:lnTo>
                  <a:pt x="968" y="15"/>
                </a:lnTo>
                <a:lnTo>
                  <a:pt x="920" y="21"/>
                </a:lnTo>
                <a:lnTo>
                  <a:pt x="875" y="30"/>
                </a:lnTo>
                <a:lnTo>
                  <a:pt x="828" y="38"/>
                </a:lnTo>
                <a:lnTo>
                  <a:pt x="784" y="48"/>
                </a:lnTo>
                <a:lnTo>
                  <a:pt x="740" y="59"/>
                </a:lnTo>
                <a:lnTo>
                  <a:pt x="697" y="71"/>
                </a:lnTo>
                <a:lnTo>
                  <a:pt x="654" y="84"/>
                </a:lnTo>
                <a:lnTo>
                  <a:pt x="614" y="96"/>
                </a:lnTo>
                <a:lnTo>
                  <a:pt x="573" y="111"/>
                </a:lnTo>
                <a:lnTo>
                  <a:pt x="534" y="124"/>
                </a:lnTo>
                <a:lnTo>
                  <a:pt x="496" y="139"/>
                </a:lnTo>
                <a:lnTo>
                  <a:pt x="423" y="169"/>
                </a:lnTo>
                <a:lnTo>
                  <a:pt x="355" y="200"/>
                </a:lnTo>
                <a:lnTo>
                  <a:pt x="292" y="232"/>
                </a:lnTo>
                <a:lnTo>
                  <a:pt x="234" y="263"/>
                </a:lnTo>
                <a:lnTo>
                  <a:pt x="181" y="292"/>
                </a:lnTo>
                <a:lnTo>
                  <a:pt x="135" y="319"/>
                </a:lnTo>
                <a:lnTo>
                  <a:pt x="95" y="345"/>
                </a:lnTo>
                <a:lnTo>
                  <a:pt x="61" y="367"/>
                </a:lnTo>
                <a:lnTo>
                  <a:pt x="16" y="399"/>
                </a:lnTo>
                <a:lnTo>
                  <a:pt x="0" y="411"/>
                </a:lnTo>
                <a:lnTo>
                  <a:pt x="0" y="3702"/>
                </a:lnTo>
                <a:lnTo>
                  <a:pt x="16" y="3690"/>
                </a:lnTo>
                <a:lnTo>
                  <a:pt x="61" y="3658"/>
                </a:lnTo>
                <a:lnTo>
                  <a:pt x="95" y="3636"/>
                </a:lnTo>
                <a:lnTo>
                  <a:pt x="135" y="3612"/>
                </a:lnTo>
                <a:lnTo>
                  <a:pt x="181" y="3583"/>
                </a:lnTo>
                <a:lnTo>
                  <a:pt x="234" y="3554"/>
                </a:lnTo>
                <a:lnTo>
                  <a:pt x="292" y="3523"/>
                </a:lnTo>
                <a:lnTo>
                  <a:pt x="355" y="3493"/>
                </a:lnTo>
                <a:lnTo>
                  <a:pt x="423" y="3461"/>
                </a:lnTo>
                <a:lnTo>
                  <a:pt x="496" y="3431"/>
                </a:lnTo>
                <a:lnTo>
                  <a:pt x="534" y="3417"/>
                </a:lnTo>
                <a:lnTo>
                  <a:pt x="573" y="3402"/>
                </a:lnTo>
                <a:lnTo>
                  <a:pt x="614" y="3388"/>
                </a:lnTo>
                <a:lnTo>
                  <a:pt x="654" y="3375"/>
                </a:lnTo>
                <a:lnTo>
                  <a:pt x="697" y="3363"/>
                </a:lnTo>
                <a:lnTo>
                  <a:pt x="740" y="3350"/>
                </a:lnTo>
                <a:lnTo>
                  <a:pt x="784" y="3339"/>
                </a:lnTo>
                <a:lnTo>
                  <a:pt x="828" y="3330"/>
                </a:lnTo>
                <a:lnTo>
                  <a:pt x="875" y="3321"/>
                </a:lnTo>
                <a:lnTo>
                  <a:pt x="920" y="3312"/>
                </a:lnTo>
                <a:lnTo>
                  <a:pt x="968" y="3306"/>
                </a:lnTo>
                <a:lnTo>
                  <a:pt x="1016" y="3300"/>
                </a:lnTo>
                <a:lnTo>
                  <a:pt x="1064" y="3296"/>
                </a:lnTo>
                <a:lnTo>
                  <a:pt x="1113" y="3294"/>
                </a:lnTo>
                <a:lnTo>
                  <a:pt x="1163" y="3292"/>
                </a:lnTo>
                <a:lnTo>
                  <a:pt x="1212" y="3293"/>
                </a:lnTo>
                <a:lnTo>
                  <a:pt x="1264" y="3294"/>
                </a:lnTo>
                <a:lnTo>
                  <a:pt x="1314" y="3298"/>
                </a:lnTo>
                <a:lnTo>
                  <a:pt x="1365" y="3303"/>
                </a:lnTo>
                <a:lnTo>
                  <a:pt x="1417" y="3310"/>
                </a:lnTo>
                <a:lnTo>
                  <a:pt x="1469" y="3320"/>
                </a:lnTo>
                <a:lnTo>
                  <a:pt x="1522" y="3331"/>
                </a:lnTo>
                <a:lnTo>
                  <a:pt x="1575" y="3344"/>
                </a:lnTo>
                <a:lnTo>
                  <a:pt x="1628" y="3359"/>
                </a:lnTo>
                <a:lnTo>
                  <a:pt x="1680" y="3377"/>
                </a:lnTo>
                <a:lnTo>
                  <a:pt x="1733" y="3397"/>
                </a:lnTo>
                <a:lnTo>
                  <a:pt x="1787" y="3420"/>
                </a:lnTo>
                <a:lnTo>
                  <a:pt x="1840" y="3445"/>
                </a:lnTo>
                <a:lnTo>
                  <a:pt x="1894" y="3473"/>
                </a:lnTo>
                <a:lnTo>
                  <a:pt x="1946" y="3504"/>
                </a:lnTo>
                <a:lnTo>
                  <a:pt x="2000" y="3537"/>
                </a:lnTo>
                <a:lnTo>
                  <a:pt x="2053" y="3572"/>
                </a:lnTo>
                <a:lnTo>
                  <a:pt x="2106" y="3612"/>
                </a:lnTo>
                <a:lnTo>
                  <a:pt x="2158" y="3653"/>
                </a:lnTo>
                <a:lnTo>
                  <a:pt x="2211" y="3699"/>
                </a:lnTo>
                <a:lnTo>
                  <a:pt x="2264" y="3746"/>
                </a:lnTo>
                <a:lnTo>
                  <a:pt x="2315" y="3798"/>
                </a:lnTo>
                <a:lnTo>
                  <a:pt x="2368" y="3853"/>
                </a:lnTo>
                <a:lnTo>
                  <a:pt x="2419" y="3911"/>
                </a:lnTo>
                <a:lnTo>
                  <a:pt x="2470" y="3973"/>
                </a:lnTo>
                <a:lnTo>
                  <a:pt x="2521" y="3911"/>
                </a:lnTo>
                <a:lnTo>
                  <a:pt x="2573" y="3853"/>
                </a:lnTo>
                <a:lnTo>
                  <a:pt x="2624" y="3798"/>
                </a:lnTo>
                <a:lnTo>
                  <a:pt x="2676" y="3746"/>
                </a:lnTo>
                <a:lnTo>
                  <a:pt x="2728" y="3699"/>
                </a:lnTo>
                <a:lnTo>
                  <a:pt x="2781" y="3653"/>
                </a:lnTo>
                <a:lnTo>
                  <a:pt x="2834" y="3612"/>
                </a:lnTo>
                <a:lnTo>
                  <a:pt x="2886" y="3572"/>
                </a:lnTo>
                <a:lnTo>
                  <a:pt x="2940" y="3537"/>
                </a:lnTo>
                <a:lnTo>
                  <a:pt x="2993" y="3504"/>
                </a:lnTo>
                <a:lnTo>
                  <a:pt x="3047" y="3473"/>
                </a:lnTo>
                <a:lnTo>
                  <a:pt x="3100" y="3445"/>
                </a:lnTo>
                <a:lnTo>
                  <a:pt x="3154" y="3420"/>
                </a:lnTo>
                <a:lnTo>
                  <a:pt x="3206" y="3397"/>
                </a:lnTo>
                <a:lnTo>
                  <a:pt x="3259" y="3377"/>
                </a:lnTo>
                <a:lnTo>
                  <a:pt x="3313" y="3359"/>
                </a:lnTo>
                <a:lnTo>
                  <a:pt x="3366" y="3344"/>
                </a:lnTo>
                <a:lnTo>
                  <a:pt x="3418" y="3331"/>
                </a:lnTo>
                <a:lnTo>
                  <a:pt x="3470" y="3320"/>
                </a:lnTo>
                <a:lnTo>
                  <a:pt x="3523" y="3310"/>
                </a:lnTo>
                <a:lnTo>
                  <a:pt x="3574" y="3303"/>
                </a:lnTo>
                <a:lnTo>
                  <a:pt x="3626" y="3298"/>
                </a:lnTo>
                <a:lnTo>
                  <a:pt x="3677" y="3294"/>
                </a:lnTo>
                <a:lnTo>
                  <a:pt x="3727" y="3293"/>
                </a:lnTo>
                <a:lnTo>
                  <a:pt x="3778" y="3292"/>
                </a:lnTo>
                <a:lnTo>
                  <a:pt x="3827" y="3294"/>
                </a:lnTo>
                <a:lnTo>
                  <a:pt x="3876" y="3296"/>
                </a:lnTo>
                <a:lnTo>
                  <a:pt x="3925" y="3300"/>
                </a:lnTo>
                <a:lnTo>
                  <a:pt x="3973" y="3306"/>
                </a:lnTo>
                <a:lnTo>
                  <a:pt x="4019" y="3312"/>
                </a:lnTo>
                <a:lnTo>
                  <a:pt x="4066" y="3321"/>
                </a:lnTo>
                <a:lnTo>
                  <a:pt x="4111" y="3330"/>
                </a:lnTo>
                <a:lnTo>
                  <a:pt x="4155" y="3339"/>
                </a:lnTo>
                <a:lnTo>
                  <a:pt x="4199" y="3350"/>
                </a:lnTo>
                <a:lnTo>
                  <a:pt x="4242" y="3363"/>
                </a:lnTo>
                <a:lnTo>
                  <a:pt x="4285" y="3375"/>
                </a:lnTo>
                <a:lnTo>
                  <a:pt x="4327" y="3388"/>
                </a:lnTo>
                <a:lnTo>
                  <a:pt x="4366" y="3402"/>
                </a:lnTo>
                <a:lnTo>
                  <a:pt x="4405" y="3417"/>
                </a:lnTo>
                <a:lnTo>
                  <a:pt x="4444" y="3431"/>
                </a:lnTo>
                <a:lnTo>
                  <a:pt x="4517" y="3461"/>
                </a:lnTo>
                <a:lnTo>
                  <a:pt x="4585" y="3493"/>
                </a:lnTo>
                <a:lnTo>
                  <a:pt x="4648" y="3523"/>
                </a:lnTo>
                <a:lnTo>
                  <a:pt x="4707" y="3554"/>
                </a:lnTo>
                <a:lnTo>
                  <a:pt x="4758" y="3583"/>
                </a:lnTo>
                <a:lnTo>
                  <a:pt x="4805" y="3612"/>
                </a:lnTo>
                <a:lnTo>
                  <a:pt x="4845" y="3636"/>
                </a:lnTo>
                <a:lnTo>
                  <a:pt x="4878" y="3658"/>
                </a:lnTo>
                <a:lnTo>
                  <a:pt x="4924" y="3690"/>
                </a:lnTo>
                <a:lnTo>
                  <a:pt x="4940" y="3702"/>
                </a:lnTo>
                <a:lnTo>
                  <a:pt x="4940" y="411"/>
                </a:lnTo>
                <a:lnTo>
                  <a:pt x="4924" y="399"/>
                </a:lnTo>
                <a:lnTo>
                  <a:pt x="4878" y="367"/>
                </a:lnTo>
                <a:lnTo>
                  <a:pt x="4845" y="345"/>
                </a:lnTo>
                <a:lnTo>
                  <a:pt x="4805" y="319"/>
                </a:lnTo>
                <a:lnTo>
                  <a:pt x="4758" y="292"/>
                </a:lnTo>
                <a:lnTo>
                  <a:pt x="4707" y="263"/>
                </a:lnTo>
                <a:lnTo>
                  <a:pt x="4648" y="232"/>
                </a:lnTo>
                <a:lnTo>
                  <a:pt x="4585" y="200"/>
                </a:lnTo>
                <a:lnTo>
                  <a:pt x="4517" y="169"/>
                </a:lnTo>
                <a:lnTo>
                  <a:pt x="4444" y="139"/>
                </a:lnTo>
                <a:lnTo>
                  <a:pt x="4405" y="124"/>
                </a:lnTo>
                <a:lnTo>
                  <a:pt x="4366" y="111"/>
                </a:lnTo>
                <a:lnTo>
                  <a:pt x="4327" y="96"/>
                </a:lnTo>
                <a:lnTo>
                  <a:pt x="4285" y="84"/>
                </a:lnTo>
                <a:lnTo>
                  <a:pt x="4242" y="71"/>
                </a:lnTo>
                <a:lnTo>
                  <a:pt x="4199" y="59"/>
                </a:lnTo>
                <a:lnTo>
                  <a:pt x="4155" y="48"/>
                </a:lnTo>
                <a:lnTo>
                  <a:pt x="4111" y="38"/>
                </a:lnTo>
                <a:lnTo>
                  <a:pt x="4066" y="30"/>
                </a:lnTo>
                <a:lnTo>
                  <a:pt x="4019" y="21"/>
                </a:lnTo>
                <a:lnTo>
                  <a:pt x="3973" y="15"/>
                </a:lnTo>
                <a:lnTo>
                  <a:pt x="3925" y="9"/>
                </a:lnTo>
                <a:lnTo>
                  <a:pt x="3876" y="5"/>
                </a:lnTo>
                <a:lnTo>
                  <a:pt x="3827" y="2"/>
                </a:lnTo>
                <a:lnTo>
                  <a:pt x="3778" y="0"/>
                </a:lnTo>
                <a:lnTo>
                  <a:pt x="3727" y="0"/>
                </a:lnTo>
                <a:lnTo>
                  <a:pt x="3677" y="3"/>
                </a:lnTo>
                <a:lnTo>
                  <a:pt x="3626" y="6"/>
                </a:lnTo>
                <a:lnTo>
                  <a:pt x="3574" y="11"/>
                </a:lnTo>
                <a:lnTo>
                  <a:pt x="3523" y="19"/>
                </a:lnTo>
                <a:lnTo>
                  <a:pt x="3470" y="27"/>
                </a:lnTo>
                <a:lnTo>
                  <a:pt x="3418" y="38"/>
                </a:lnTo>
                <a:lnTo>
                  <a:pt x="3366" y="52"/>
                </a:lnTo>
                <a:lnTo>
                  <a:pt x="3313" y="68"/>
                </a:lnTo>
                <a:lnTo>
                  <a:pt x="3259" y="86"/>
                </a:lnTo>
                <a:lnTo>
                  <a:pt x="3206" y="106"/>
                </a:lnTo>
                <a:lnTo>
                  <a:pt x="3154" y="128"/>
                </a:lnTo>
                <a:lnTo>
                  <a:pt x="3100" y="154"/>
                </a:lnTo>
                <a:lnTo>
                  <a:pt x="3047" y="182"/>
                </a:lnTo>
                <a:lnTo>
                  <a:pt x="2993" y="211"/>
                </a:lnTo>
                <a:lnTo>
                  <a:pt x="2940" y="244"/>
                </a:lnTo>
                <a:lnTo>
                  <a:pt x="2886" y="281"/>
                </a:lnTo>
                <a:lnTo>
                  <a:pt x="2834" y="320"/>
                </a:lnTo>
                <a:lnTo>
                  <a:pt x="2781" y="362"/>
                </a:lnTo>
                <a:lnTo>
                  <a:pt x="2728" y="407"/>
                </a:lnTo>
                <a:lnTo>
                  <a:pt x="2676" y="455"/>
                </a:lnTo>
                <a:lnTo>
                  <a:pt x="2624" y="507"/>
                </a:lnTo>
                <a:lnTo>
                  <a:pt x="2573" y="562"/>
                </a:lnTo>
                <a:lnTo>
                  <a:pt x="2521" y="619"/>
                </a:lnTo>
                <a:lnTo>
                  <a:pt x="2470" y="68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121908" tIns="60954" rIns="121908" bIns="60954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900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782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00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0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80" grpId="0"/>
      <p:bldP spid="142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" y="-4385240"/>
            <a:ext cx="12310383" cy="65608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" y="4397263"/>
            <a:ext cx="12310383" cy="6560800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 bwMode="auto">
          <a:xfrm>
            <a:off x="5254668" y="4856539"/>
            <a:ext cx="642942" cy="642942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3" name="圆角矩形 2"/>
          <p:cNvSpPr/>
          <p:nvPr/>
        </p:nvSpPr>
        <p:spPr bwMode="auto">
          <a:xfrm>
            <a:off x="5040354" y="1641829"/>
            <a:ext cx="857256" cy="857256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4" name="圆角矩形 3"/>
          <p:cNvSpPr/>
          <p:nvPr/>
        </p:nvSpPr>
        <p:spPr bwMode="auto">
          <a:xfrm>
            <a:off x="2540024" y="2213333"/>
            <a:ext cx="714380" cy="71438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3254404" y="1427515"/>
            <a:ext cx="642942" cy="642942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6" name="对角圆角矩形 5"/>
          <p:cNvSpPr/>
          <p:nvPr/>
        </p:nvSpPr>
        <p:spPr bwMode="auto">
          <a:xfrm>
            <a:off x="3611594" y="2356209"/>
            <a:ext cx="1785950" cy="1785950"/>
          </a:xfrm>
          <a:prstGeom prst="round2Diag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42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66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矩形 6"/>
          <p:cNvSpPr/>
          <p:nvPr/>
        </p:nvSpPr>
        <p:spPr bwMode="auto">
          <a:xfrm>
            <a:off x="2968652" y="1927581"/>
            <a:ext cx="500066" cy="500066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圆角矩形 7"/>
          <p:cNvSpPr/>
          <p:nvPr/>
        </p:nvSpPr>
        <p:spPr bwMode="auto">
          <a:xfrm>
            <a:off x="5468982" y="3784969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9" name="圆角矩形 8"/>
          <p:cNvSpPr/>
          <p:nvPr/>
        </p:nvSpPr>
        <p:spPr bwMode="auto">
          <a:xfrm>
            <a:off x="4754602" y="4356473"/>
            <a:ext cx="428628" cy="428628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0" name="圆角矩形 9"/>
          <p:cNvSpPr/>
          <p:nvPr/>
        </p:nvSpPr>
        <p:spPr bwMode="auto">
          <a:xfrm>
            <a:off x="2825776" y="3927845"/>
            <a:ext cx="928694" cy="928694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1" name="圆角矩形 10"/>
          <p:cNvSpPr/>
          <p:nvPr/>
        </p:nvSpPr>
        <p:spPr bwMode="auto">
          <a:xfrm>
            <a:off x="5040354" y="4642225"/>
            <a:ext cx="357190" cy="357190"/>
          </a:xfrm>
          <a:prstGeom prst="roundRect">
            <a:avLst>
              <a:gd name="adj" fmla="val 671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9525" cap="flat" cmpd="sng" algn="ctr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/>
                </a:gs>
              </a:gsLst>
              <a:lin ang="1890000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2" name="文本框 27"/>
          <p:cNvSpPr txBox="1"/>
          <p:nvPr/>
        </p:nvSpPr>
        <p:spPr>
          <a:xfrm>
            <a:off x="3574926" y="2609617"/>
            <a:ext cx="19237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000" b="1">
                <a:solidFill>
                  <a:schemeClr val="accent1"/>
                </a:solidFill>
                <a:effectLst>
                  <a:innerShdw blurRad="38100" dist="50800" dir="13500000">
                    <a:prstClr val="black">
                      <a:alpha val="6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8000" dirty="0" smtClean="0"/>
              <a:t>05</a:t>
            </a:r>
            <a:endParaRPr lang="zh-CN" altLang="en-US" sz="8000" dirty="0"/>
          </a:p>
        </p:txBody>
      </p:sp>
      <p:sp>
        <p:nvSpPr>
          <p:cNvPr id="15" name="TextBox 7"/>
          <p:cNvSpPr>
            <a:spLocks noChangeArrowheads="1"/>
          </p:cNvSpPr>
          <p:nvPr/>
        </p:nvSpPr>
        <p:spPr bwMode="auto">
          <a:xfrm>
            <a:off x="6212432" y="2720599"/>
            <a:ext cx="3555182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b="1" dirty="0" smtClean="0">
                <a:gradFill flip="none" rotWithShape="1">
                  <a:gsLst>
                    <a:gs pos="0">
                      <a:schemeClr val="accent1">
                        <a:lumMod val="50000"/>
                      </a:schemeClr>
                    </a:gs>
                    <a:gs pos="50000">
                      <a:schemeClr val="accent1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参考资料</a:t>
            </a:r>
            <a:endParaRPr lang="zh-CN" altLang="en-US" sz="4400" b="1" dirty="0"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17" name="Straight Connector 2"/>
          <p:cNvCxnSpPr/>
          <p:nvPr/>
        </p:nvCxnSpPr>
        <p:spPr>
          <a:xfrm>
            <a:off x="6212432" y="3512687"/>
            <a:ext cx="3555182" cy="0"/>
          </a:xfrm>
          <a:prstGeom prst="line">
            <a:avLst/>
          </a:prstGeom>
          <a:ln w="9525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2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8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8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6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4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2" grpId="1"/>
      <p:bldP spid="1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27054" y="132311"/>
            <a:ext cx="2849522" cy="783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参考</a:t>
            </a:r>
            <a:r>
              <a:rPr lang="zh-CN" altLang="en-US" sz="3200" b="1" dirty="0" smtClean="0">
                <a:latin typeface="+mj-ea"/>
                <a:ea typeface="+mj-ea"/>
                <a:cs typeface="+mj-cs"/>
              </a:rPr>
              <a:t>链接</a:t>
            </a:r>
            <a:r>
              <a:rPr lang="en-US" altLang="zh-CN" sz="3200" b="1" dirty="0" smtClean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 </a:t>
            </a:r>
            <a:endParaRPr lang="zh-CN" altLang="en-US" sz="3200" b="1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-5714" y="915566"/>
            <a:ext cx="94852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[</a:t>
            </a:r>
            <a:r>
              <a:rPr lang="en-US" altLang="zh-CN" sz="1600" dirty="0">
                <a:latin typeface="+mn-ea"/>
              </a:rPr>
              <a:t>1] https://oldwiki.archive.openwrt.org/doc/techref/process.boot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[</a:t>
            </a:r>
            <a:r>
              <a:rPr lang="en-US" altLang="zh-CN" sz="1600" dirty="0">
                <a:latin typeface="+mn-ea"/>
              </a:rPr>
              <a:t>2] https://blog.csdn.net/agave7/article/details/86686145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[</a:t>
            </a:r>
            <a:r>
              <a:rPr lang="en-US" altLang="zh-CN" sz="1600" dirty="0">
                <a:latin typeface="+mn-ea"/>
              </a:rPr>
              <a:t>3] https://blog.csdn.net/agave7/article/details/86988757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[</a:t>
            </a:r>
            <a:r>
              <a:rPr lang="en-US" altLang="zh-CN" sz="1600" dirty="0">
                <a:latin typeface="+mn-ea"/>
              </a:rPr>
              <a:t>4] https://blog.csdn.net/agave7/article/details/99310101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[</a:t>
            </a:r>
            <a:r>
              <a:rPr lang="en-US" altLang="zh-CN" sz="1600" dirty="0">
                <a:latin typeface="+mn-ea"/>
              </a:rPr>
              <a:t>5] https://</a:t>
            </a:r>
            <a:r>
              <a:rPr lang="en-US" altLang="zh-CN" sz="1600" dirty="0" smtClean="0">
                <a:latin typeface="+mn-ea"/>
              </a:rPr>
              <a:t>www.cnblogs.com/s08243/p/7718743.html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[6] </a:t>
            </a:r>
            <a:r>
              <a:rPr lang="en-US" altLang="zh-CN" sz="1600" dirty="0">
                <a:latin typeface="+mn-ea"/>
              </a:rPr>
              <a:t>https://</a:t>
            </a:r>
            <a:r>
              <a:rPr lang="en-US" altLang="zh-CN" sz="1600" dirty="0" smtClean="0">
                <a:latin typeface="+mn-ea"/>
              </a:rPr>
              <a:t>blog.csdn.net/alimingh/article/details/113848679</a:t>
            </a:r>
            <a:endParaRPr lang="en-US" altLang="zh-CN" sz="1600" u="sng" dirty="0" smtClean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[7] https</a:t>
            </a:r>
            <a:r>
              <a:rPr lang="en-US" altLang="zh-CN" sz="1600" dirty="0">
                <a:latin typeface="+mn-ea"/>
              </a:rPr>
              <a:t>://</a:t>
            </a:r>
            <a:r>
              <a:rPr lang="en-US" altLang="zh-CN" sz="1600" dirty="0" smtClean="0">
                <a:latin typeface="+mn-ea"/>
              </a:rPr>
              <a:t>www.cnblogs.com/elewei/p/9353908.html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latin typeface="+mn-ea"/>
              </a:rPr>
              <a:t>[8] https://</a:t>
            </a:r>
            <a:r>
              <a:rPr lang="en-US" altLang="zh-CN" sz="1600" dirty="0" smtClean="0">
                <a:latin typeface="+mn-ea"/>
              </a:rPr>
              <a:t>openwrt.org/docs/guide-developer/toolchain/use-patches-with-buildsystem</a:t>
            </a:r>
            <a:endParaRPr lang="en-US" altLang="zh-CN" sz="1600" dirty="0"/>
          </a:p>
          <a:p>
            <a:pPr lvl="1">
              <a:lnSpc>
                <a:spcPct val="150000"/>
              </a:lnSpc>
            </a:pPr>
            <a:endParaRPr lang="en-US" altLang="zh-CN" sz="16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6143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Oval 1"/>
          <p:cNvSpPr/>
          <p:nvPr/>
        </p:nvSpPr>
        <p:spPr bwMode="auto">
          <a:xfrm>
            <a:off x="682522" y="2412754"/>
            <a:ext cx="1513220" cy="151341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0"/>
            <a:tileRect/>
          </a:gradFill>
          <a:ln w="25400" cap="flat" cmpd="sng" algn="ctr">
            <a:noFill/>
            <a:prstDash val="solid"/>
          </a:ln>
          <a:effectLst>
            <a:outerShdw blurRad="241300" dir="5700000" sx="102000" sy="1020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AU" sz="1300" kern="0">
              <a:solidFill>
                <a:srgbClr val="FFFFFF"/>
              </a:solidFill>
              <a:latin typeface="Open Sans"/>
              <a:ea typeface="MS PGothic" pitchFamily="34" charset="-128"/>
            </a:endParaRPr>
          </a:p>
        </p:txBody>
      </p:sp>
      <p:sp>
        <p:nvSpPr>
          <p:cNvPr id="47" name="Oval 1"/>
          <p:cNvSpPr/>
          <p:nvPr/>
        </p:nvSpPr>
        <p:spPr bwMode="auto">
          <a:xfrm>
            <a:off x="681342" y="2403394"/>
            <a:ext cx="1513220" cy="151341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25400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AU" sz="1300" kern="0">
              <a:solidFill>
                <a:srgbClr val="FFFFFF"/>
              </a:solidFill>
              <a:latin typeface="Open Sans"/>
              <a:ea typeface="MS PGothic" pitchFamily="34" charset="-128"/>
            </a:endParaRPr>
          </a:p>
        </p:txBody>
      </p:sp>
      <p:sp>
        <p:nvSpPr>
          <p:cNvPr id="108" name="Oval 1"/>
          <p:cNvSpPr/>
          <p:nvPr/>
        </p:nvSpPr>
        <p:spPr bwMode="auto">
          <a:xfrm>
            <a:off x="2598241" y="2403394"/>
            <a:ext cx="1513220" cy="151341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25400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121908" tIns="60954" rIns="121908" bIns="60954" anchor="ctr"/>
          <a:lstStyle/>
          <a:p>
            <a:pPr algn="ctr">
              <a:defRPr/>
            </a:pPr>
            <a:endParaRPr lang="en-AU" sz="1300" kern="0">
              <a:solidFill>
                <a:srgbClr val="FFFFFF"/>
              </a:solidFill>
              <a:latin typeface="Open Sans"/>
              <a:ea typeface="MS PGothic" pitchFamily="34" charset="-128"/>
            </a:endParaRPr>
          </a:p>
        </p:txBody>
      </p:sp>
      <p:sp>
        <p:nvSpPr>
          <p:cNvPr id="109" name="Oval 1"/>
          <p:cNvSpPr/>
          <p:nvPr/>
        </p:nvSpPr>
        <p:spPr bwMode="auto">
          <a:xfrm>
            <a:off x="4400303" y="2403394"/>
            <a:ext cx="1513220" cy="151341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25400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121908" tIns="60954" rIns="121908" bIns="60954" anchor="ctr"/>
          <a:lstStyle/>
          <a:p>
            <a:pPr algn="ctr">
              <a:defRPr/>
            </a:pPr>
            <a:endParaRPr lang="en-AU" sz="1300" kern="0">
              <a:solidFill>
                <a:srgbClr val="FFFFFF"/>
              </a:solidFill>
              <a:latin typeface="Open Sans"/>
              <a:ea typeface="MS PGothic" pitchFamily="34" charset="-128"/>
            </a:endParaRPr>
          </a:p>
        </p:txBody>
      </p:sp>
      <p:sp>
        <p:nvSpPr>
          <p:cNvPr id="110" name="Oval 1"/>
          <p:cNvSpPr/>
          <p:nvPr/>
        </p:nvSpPr>
        <p:spPr bwMode="auto">
          <a:xfrm>
            <a:off x="6308368" y="2403394"/>
            <a:ext cx="1513220" cy="151341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25400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121908" tIns="60954" rIns="121908" bIns="60954" anchor="ctr"/>
          <a:lstStyle/>
          <a:p>
            <a:pPr algn="ctr">
              <a:defRPr/>
            </a:pPr>
            <a:endParaRPr lang="en-AU" sz="1300" kern="0">
              <a:solidFill>
                <a:srgbClr val="FFFFFF"/>
              </a:solidFill>
              <a:latin typeface="Open Sans"/>
              <a:ea typeface="MS PGothic" pitchFamily="34" charset="-128"/>
            </a:endParaRPr>
          </a:p>
        </p:txBody>
      </p:sp>
      <p:sp>
        <p:nvSpPr>
          <p:cNvPr id="111" name="Oval 1"/>
          <p:cNvSpPr/>
          <p:nvPr/>
        </p:nvSpPr>
        <p:spPr bwMode="auto">
          <a:xfrm>
            <a:off x="8189932" y="2403394"/>
            <a:ext cx="1513220" cy="151341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25400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121908" tIns="60954" rIns="121908" bIns="60954" anchor="ctr"/>
          <a:lstStyle/>
          <a:p>
            <a:pPr algn="ctr">
              <a:defRPr/>
            </a:pPr>
            <a:endParaRPr lang="en-AU" sz="1300" kern="0">
              <a:solidFill>
                <a:srgbClr val="FFFFFF"/>
              </a:solidFill>
              <a:latin typeface="Open Sans"/>
              <a:ea typeface="MS PGothic" pitchFamily="34" charset="-128"/>
            </a:endParaRPr>
          </a:p>
        </p:txBody>
      </p:sp>
      <p:sp>
        <p:nvSpPr>
          <p:cNvPr id="112" name="Oval 1"/>
          <p:cNvSpPr/>
          <p:nvPr/>
        </p:nvSpPr>
        <p:spPr bwMode="auto">
          <a:xfrm>
            <a:off x="9983160" y="2403394"/>
            <a:ext cx="1513220" cy="151341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25400" cap="flat" cmpd="sng" algn="ctr">
            <a:solidFill>
              <a:schemeClr val="bg1">
                <a:lumMod val="85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121908" tIns="60954" rIns="121908" bIns="60954" anchor="ctr"/>
          <a:lstStyle/>
          <a:p>
            <a:pPr algn="ctr">
              <a:defRPr/>
            </a:pPr>
            <a:endParaRPr lang="en-AU" sz="1300" kern="0">
              <a:solidFill>
                <a:srgbClr val="FFFFFF"/>
              </a:solidFill>
              <a:latin typeface="Open Sans"/>
              <a:ea typeface="MS PGothic" pitchFamily="34" charset="-128"/>
            </a:endParaRPr>
          </a:p>
        </p:txBody>
      </p:sp>
      <p:sp>
        <p:nvSpPr>
          <p:cNvPr id="14" name="Arc 4"/>
          <p:cNvSpPr/>
          <p:nvPr/>
        </p:nvSpPr>
        <p:spPr>
          <a:xfrm rot="18951345">
            <a:off x="1663347" y="2140956"/>
            <a:ext cx="1348142" cy="1348316"/>
          </a:xfrm>
          <a:prstGeom prst="arc">
            <a:avLst/>
          </a:prstGeom>
          <a:noFill/>
          <a:ln w="19050" cap="flat" cmpd="sng" algn="ctr">
            <a:solidFill>
              <a:srgbClr val="202F3E"/>
            </a:solidFill>
            <a:prstDash val="dash"/>
            <a:tailEnd type="triangle"/>
          </a:ln>
          <a:effectLst/>
        </p:spPr>
        <p:txBody>
          <a:bodyPr lIns="121908" tIns="60954" rIns="121908" bIns="60954" anchor="ctr"/>
          <a:lstStyle/>
          <a:p>
            <a:pPr algn="ctr" defTabSz="950881">
              <a:defRPr/>
            </a:pPr>
            <a:endParaRPr lang="en-AU" sz="1400" kern="0">
              <a:solidFill>
                <a:srgbClr val="202F3E"/>
              </a:solidFill>
              <a:latin typeface="Open Sans"/>
            </a:endParaRPr>
          </a:p>
        </p:txBody>
      </p:sp>
      <p:sp>
        <p:nvSpPr>
          <p:cNvPr id="15" name="Arc 33"/>
          <p:cNvSpPr/>
          <p:nvPr/>
        </p:nvSpPr>
        <p:spPr>
          <a:xfrm rot="7841635">
            <a:off x="3509811" y="2772867"/>
            <a:ext cx="1348317" cy="1350258"/>
          </a:xfrm>
          <a:prstGeom prst="arc">
            <a:avLst/>
          </a:prstGeom>
          <a:noFill/>
          <a:ln w="19050" cap="flat" cmpd="sng" algn="ctr">
            <a:solidFill>
              <a:srgbClr val="202F3E"/>
            </a:solidFill>
            <a:prstDash val="dash"/>
            <a:headEnd type="triangle"/>
            <a:tailEnd type="none"/>
          </a:ln>
          <a:effectLst/>
        </p:spPr>
        <p:txBody>
          <a:bodyPr lIns="121908" tIns="60954" rIns="121908" bIns="60954" anchor="ctr"/>
          <a:lstStyle/>
          <a:p>
            <a:pPr algn="ctr" defTabSz="950881">
              <a:defRPr/>
            </a:pPr>
            <a:endParaRPr lang="en-AU" sz="1400" kern="0">
              <a:solidFill>
                <a:srgbClr val="202F3E"/>
              </a:solidFill>
              <a:latin typeface="Open Sans"/>
            </a:endParaRPr>
          </a:p>
        </p:txBody>
      </p:sp>
      <p:sp>
        <p:nvSpPr>
          <p:cNvPr id="16" name="Arc 34"/>
          <p:cNvSpPr/>
          <p:nvPr/>
        </p:nvSpPr>
        <p:spPr>
          <a:xfrm rot="18951345">
            <a:off x="5396661" y="2140956"/>
            <a:ext cx="1348142" cy="1348316"/>
          </a:xfrm>
          <a:prstGeom prst="arc">
            <a:avLst/>
          </a:prstGeom>
          <a:noFill/>
          <a:ln w="19050" cap="flat" cmpd="sng" algn="ctr">
            <a:solidFill>
              <a:srgbClr val="202F3E"/>
            </a:solidFill>
            <a:prstDash val="dash"/>
            <a:tailEnd type="triangle"/>
          </a:ln>
          <a:effectLst/>
        </p:spPr>
        <p:txBody>
          <a:bodyPr lIns="121908" tIns="60954" rIns="121908" bIns="60954" anchor="ctr"/>
          <a:lstStyle/>
          <a:p>
            <a:pPr algn="ctr" defTabSz="950881">
              <a:defRPr/>
            </a:pPr>
            <a:endParaRPr lang="en-AU" sz="1400" kern="0">
              <a:solidFill>
                <a:srgbClr val="202F3E"/>
              </a:solidFill>
              <a:latin typeface="Open Sans"/>
            </a:endParaRPr>
          </a:p>
        </p:txBody>
      </p:sp>
      <p:sp>
        <p:nvSpPr>
          <p:cNvPr id="17" name="Arc 36"/>
          <p:cNvSpPr/>
          <p:nvPr/>
        </p:nvSpPr>
        <p:spPr>
          <a:xfrm rot="18951345">
            <a:off x="9106696" y="2111322"/>
            <a:ext cx="1350258" cy="1348316"/>
          </a:xfrm>
          <a:prstGeom prst="arc">
            <a:avLst/>
          </a:prstGeom>
          <a:noFill/>
          <a:ln w="19050" cap="flat" cmpd="sng" algn="ctr">
            <a:solidFill>
              <a:srgbClr val="202F3E"/>
            </a:solidFill>
            <a:prstDash val="dash"/>
            <a:tailEnd type="triangle"/>
          </a:ln>
          <a:effectLst/>
        </p:spPr>
        <p:txBody>
          <a:bodyPr lIns="121908" tIns="60954" rIns="121908" bIns="60954" anchor="ctr"/>
          <a:lstStyle/>
          <a:p>
            <a:pPr algn="ctr" defTabSz="950881">
              <a:defRPr/>
            </a:pPr>
            <a:endParaRPr lang="en-AU" sz="1400" kern="0">
              <a:solidFill>
                <a:srgbClr val="202F3E"/>
              </a:solidFill>
              <a:latin typeface="Open Sans"/>
            </a:endParaRPr>
          </a:p>
        </p:txBody>
      </p:sp>
      <p:sp>
        <p:nvSpPr>
          <p:cNvPr id="18" name="Arc 37"/>
          <p:cNvSpPr/>
          <p:nvPr/>
        </p:nvSpPr>
        <p:spPr>
          <a:xfrm rot="7841635">
            <a:off x="7252650" y="2799326"/>
            <a:ext cx="1348317" cy="1348140"/>
          </a:xfrm>
          <a:prstGeom prst="arc">
            <a:avLst/>
          </a:prstGeom>
          <a:noFill/>
          <a:ln w="19050" cap="flat" cmpd="sng" algn="ctr">
            <a:solidFill>
              <a:srgbClr val="202F3E"/>
            </a:solidFill>
            <a:prstDash val="dash"/>
            <a:headEnd type="triangle"/>
            <a:tailEnd type="none"/>
          </a:ln>
          <a:effectLst/>
        </p:spPr>
        <p:txBody>
          <a:bodyPr lIns="121908" tIns="60954" rIns="121908" bIns="60954" anchor="ctr"/>
          <a:lstStyle/>
          <a:p>
            <a:pPr algn="ctr" defTabSz="950881">
              <a:defRPr/>
            </a:pPr>
            <a:endParaRPr lang="en-AU" sz="1400" kern="0">
              <a:solidFill>
                <a:srgbClr val="202F3E"/>
              </a:solidFill>
              <a:latin typeface="Open San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参考书籍</a:t>
            </a:r>
            <a:endParaRPr lang="zh-CN" altLang="en-US" dirty="0"/>
          </a:p>
        </p:txBody>
      </p:sp>
      <p:sp>
        <p:nvSpPr>
          <p:cNvPr id="114" name="Content Placeholder 2"/>
          <p:cNvSpPr txBox="1">
            <a:spLocks/>
          </p:cNvSpPr>
          <p:nvPr/>
        </p:nvSpPr>
        <p:spPr bwMode="auto">
          <a:xfrm>
            <a:off x="335317" y="4317681"/>
            <a:ext cx="1945791" cy="11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C</a:t>
            </a: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专家编程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sp>
        <p:nvSpPr>
          <p:cNvPr id="115" name="Content Placeholder 2"/>
          <p:cNvSpPr txBox="1">
            <a:spLocks/>
          </p:cNvSpPr>
          <p:nvPr/>
        </p:nvSpPr>
        <p:spPr bwMode="auto">
          <a:xfrm>
            <a:off x="2126816" y="4317681"/>
            <a:ext cx="2078658" cy="11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TCP/IP</a:t>
            </a: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详解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sp>
        <p:nvSpPr>
          <p:cNvPr id="116" name="Content Placeholder 2"/>
          <p:cNvSpPr txBox="1">
            <a:spLocks/>
          </p:cNvSpPr>
          <p:nvPr/>
        </p:nvSpPr>
        <p:spPr bwMode="auto">
          <a:xfrm>
            <a:off x="4185414" y="4317681"/>
            <a:ext cx="1945791" cy="11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UNIX</a:t>
            </a: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网络编程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sp>
        <p:nvSpPr>
          <p:cNvPr id="117" name="Content Placeholder 2"/>
          <p:cNvSpPr txBox="1">
            <a:spLocks/>
          </p:cNvSpPr>
          <p:nvPr/>
        </p:nvSpPr>
        <p:spPr bwMode="auto">
          <a:xfrm>
            <a:off x="6031643" y="4317681"/>
            <a:ext cx="2079787" cy="11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UNIX</a:t>
            </a: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环境</a:t>
            </a:r>
            <a:endParaRPr lang="en-US" altLang="zh-CN" sz="1600" b="1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algn="ctr"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高级编程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sp>
        <p:nvSpPr>
          <p:cNvPr id="118" name="Content Placeholder 2"/>
          <p:cNvSpPr txBox="1">
            <a:spLocks/>
          </p:cNvSpPr>
          <p:nvPr/>
        </p:nvSpPr>
        <p:spPr bwMode="auto">
          <a:xfrm>
            <a:off x="8010378" y="4317681"/>
            <a:ext cx="2067069" cy="11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Wi-Fi</a:t>
            </a: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网络</a:t>
            </a:r>
            <a:endParaRPr lang="en-US" altLang="zh-CN" sz="1600" b="1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algn="ctr"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权威指南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sp>
        <p:nvSpPr>
          <p:cNvPr id="119" name="Content Placeholder 2"/>
          <p:cNvSpPr txBox="1">
            <a:spLocks/>
          </p:cNvSpPr>
          <p:nvPr/>
        </p:nvSpPr>
        <p:spPr bwMode="auto">
          <a:xfrm>
            <a:off x="10077447" y="4317681"/>
            <a:ext cx="1945791" cy="11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Next Generation</a:t>
            </a:r>
          </a:p>
          <a:p>
            <a:pPr algn="ctr" defTabSz="914126">
              <a:spcBef>
                <a:spcPct val="20000"/>
              </a:spcBef>
              <a:defRPr/>
            </a:pPr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Wireless LANs</a:t>
            </a:r>
            <a:endParaRPr lang="en-US" altLang="zh-CN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</p:txBody>
      </p:sp>
      <p:pic>
        <p:nvPicPr>
          <p:cNvPr id="96" name="图片 9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04" y="2636912"/>
            <a:ext cx="1012350" cy="1012350"/>
          </a:xfrm>
          <a:prstGeom prst="rect">
            <a:avLst/>
          </a:prstGeom>
        </p:spPr>
      </p:pic>
      <p:pic>
        <p:nvPicPr>
          <p:cNvPr id="98" name="图片 9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743" y="2695935"/>
            <a:ext cx="1013255" cy="1013255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583" y="2703661"/>
            <a:ext cx="1013218" cy="1013218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911" y="2708751"/>
            <a:ext cx="1003038" cy="100303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6453" y="2704428"/>
            <a:ext cx="1000997" cy="100099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55610" y="2615850"/>
            <a:ext cx="856144" cy="115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44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1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4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14" grpId="0"/>
      <p:bldP spid="115" grpId="0"/>
      <p:bldP spid="116" grpId="0"/>
      <p:bldP spid="117" grpId="0"/>
      <p:bldP spid="118" grpId="0"/>
      <p:bldP spid="11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482" y="-35456"/>
            <a:ext cx="12310383" cy="65608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350" y="4309485"/>
            <a:ext cx="643288" cy="60377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804" y="2550178"/>
            <a:ext cx="859616" cy="80681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839" y="2550178"/>
            <a:ext cx="1013057" cy="95083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4924" y="1817114"/>
            <a:ext cx="1013057" cy="9508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2" y="4077072"/>
            <a:ext cx="643288" cy="603774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717" y="4611372"/>
            <a:ext cx="1013057" cy="95083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994" y="4077072"/>
            <a:ext cx="569267" cy="5343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853" y="4046469"/>
            <a:ext cx="1017487" cy="954988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014" y="4840579"/>
            <a:ext cx="859616" cy="806814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774" y="4089329"/>
            <a:ext cx="556208" cy="522043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910630" y="1412776"/>
            <a:ext cx="48013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感谢您的观看</a:t>
            </a:r>
            <a:endParaRPr lang="zh-CN" altLang="en-US" sz="60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115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3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3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3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3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3" presetClass="entr" presetSubtype="3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36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3" presetClass="entr" presetSubtype="3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800"/>
                            </p:stCondLst>
                            <p:childTnLst>
                              <p:par>
                                <p:cTn id="6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7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7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7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2"/>
          <p:cNvSpPr txBox="1"/>
          <p:nvPr/>
        </p:nvSpPr>
        <p:spPr>
          <a:xfrm>
            <a:off x="2278782" y="2339015"/>
            <a:ext cx="3403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Openwrt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目录包含原生目录、临时目录、编译文件目录。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58" name="淘宝店chenying0907出品 57"/>
          <p:cNvCxnSpPr/>
          <p:nvPr/>
        </p:nvCxnSpPr>
        <p:spPr>
          <a:xfrm>
            <a:off x="1444375" y="2976662"/>
            <a:ext cx="4063977" cy="0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</a:ln>
          <a:effectLst/>
        </p:spPr>
      </p:cxnSp>
      <p:cxnSp>
        <p:nvCxnSpPr>
          <p:cNvPr id="60" name="淘宝店chenying0907出品 59"/>
          <p:cNvCxnSpPr/>
          <p:nvPr/>
        </p:nvCxnSpPr>
        <p:spPr>
          <a:xfrm>
            <a:off x="1443627" y="4390634"/>
            <a:ext cx="4064725" cy="0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</a:ln>
          <a:effectLst/>
        </p:spPr>
      </p:cxnSp>
      <p:grpSp>
        <p:nvGrpSpPr>
          <p:cNvPr id="61" name="淘宝店chenying0907出品 60"/>
          <p:cNvGrpSpPr/>
          <p:nvPr/>
        </p:nvGrpSpPr>
        <p:grpSpPr>
          <a:xfrm>
            <a:off x="6180177" y="1621205"/>
            <a:ext cx="4617828" cy="4082910"/>
            <a:chOff x="512440" y="949532"/>
            <a:chExt cx="3771528" cy="3334209"/>
          </a:xfrm>
        </p:grpSpPr>
        <p:pic>
          <p:nvPicPr>
            <p:cNvPr id="62" name="Picture 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78"/>
            <a:stretch/>
          </p:blipFill>
          <p:spPr>
            <a:xfrm>
              <a:off x="512440" y="949532"/>
              <a:ext cx="3771528" cy="3334209"/>
            </a:xfrm>
            <a:prstGeom prst="rect">
              <a:avLst/>
            </a:prstGeom>
            <a:effectLst>
              <a:reflection blurRad="6350" endPos="14000" dir="5400000" sy="-100000" algn="bl" rotWithShape="0"/>
            </a:effectLst>
          </p:spPr>
        </p:pic>
        <p:pic>
          <p:nvPicPr>
            <p:cNvPr id="63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707242" y="1156746"/>
              <a:ext cx="3375558" cy="2178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4" name="透明"/>
            <p:cNvSpPr>
              <a:spLocks/>
            </p:cNvSpPr>
            <p:nvPr/>
          </p:nvSpPr>
          <p:spPr bwMode="auto">
            <a:xfrm>
              <a:off x="2343885" y="1156746"/>
              <a:ext cx="1738915" cy="2176456"/>
            </a:xfrm>
            <a:custGeom>
              <a:avLst/>
              <a:gdLst>
                <a:gd name="T0" fmla="*/ 1682 w 1682"/>
                <a:gd name="T1" fmla="*/ 0 h 2069"/>
                <a:gd name="T2" fmla="*/ 789 w 1682"/>
                <a:gd name="T3" fmla="*/ 0 h 2069"/>
                <a:gd name="T4" fmla="*/ 0 w 1682"/>
                <a:gd name="T5" fmla="*/ 2069 h 2069"/>
                <a:gd name="T6" fmla="*/ 1682 w 1682"/>
                <a:gd name="T7" fmla="*/ 2069 h 2069"/>
                <a:gd name="T8" fmla="*/ 1682 w 1682"/>
                <a:gd name="T9" fmla="*/ 0 h 2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2" h="2069">
                  <a:moveTo>
                    <a:pt x="1682" y="0"/>
                  </a:moveTo>
                  <a:lnTo>
                    <a:pt x="789" y="0"/>
                  </a:lnTo>
                  <a:lnTo>
                    <a:pt x="0" y="2069"/>
                  </a:lnTo>
                  <a:lnTo>
                    <a:pt x="1682" y="2069"/>
                  </a:lnTo>
                  <a:lnTo>
                    <a:pt x="168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30000"/>
                  </a:schemeClr>
                </a:gs>
                <a:gs pos="2300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5" name="淘宝店chenying0907出品 64"/>
          <p:cNvGrpSpPr/>
          <p:nvPr/>
        </p:nvGrpSpPr>
        <p:grpSpPr>
          <a:xfrm>
            <a:off x="1393181" y="1978785"/>
            <a:ext cx="733959" cy="734055"/>
            <a:chOff x="4499992" y="267494"/>
            <a:chExt cx="599448" cy="599448"/>
          </a:xfrm>
        </p:grpSpPr>
        <p:grpSp>
          <p:nvGrpSpPr>
            <p:cNvPr id="74" name="淘宝店chenying0907出品 73"/>
            <p:cNvGrpSpPr/>
            <p:nvPr/>
          </p:nvGrpSpPr>
          <p:grpSpPr>
            <a:xfrm>
              <a:off x="4499992" y="267494"/>
              <a:ext cx="599448" cy="599448"/>
              <a:chOff x="4131160" y="713581"/>
              <a:chExt cx="881684" cy="881684"/>
            </a:xfrm>
          </p:grpSpPr>
          <p:sp>
            <p:nvSpPr>
              <p:cNvPr id="78" name="淘宝店chenying0907出品 77"/>
              <p:cNvSpPr/>
              <p:nvPr/>
            </p:nvSpPr>
            <p:spPr>
              <a:xfrm>
                <a:off x="4131160" y="713581"/>
                <a:ext cx="881684" cy="881684"/>
              </a:xfrm>
              <a:prstGeom prst="ellipse">
                <a:avLst/>
              </a:pr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9" name="淘宝店chenying0907出品 78"/>
              <p:cNvSpPr/>
              <p:nvPr/>
            </p:nvSpPr>
            <p:spPr>
              <a:xfrm>
                <a:off x="4237176" y="819597"/>
                <a:ext cx="669652" cy="6696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75" name="淘宝店chenying0907出品 70"/>
            <p:cNvSpPr>
              <a:spLocks noEditPoints="1"/>
            </p:cNvSpPr>
            <p:nvPr/>
          </p:nvSpPr>
          <p:spPr bwMode="auto">
            <a:xfrm>
              <a:off x="4679089" y="422857"/>
              <a:ext cx="241254" cy="288722"/>
            </a:xfrm>
            <a:custGeom>
              <a:avLst/>
              <a:gdLst>
                <a:gd name="T0" fmla="*/ 346 w 346"/>
                <a:gd name="T1" fmla="*/ 77 h 414"/>
                <a:gd name="T2" fmla="*/ 345 w 346"/>
                <a:gd name="T3" fmla="*/ 75 h 414"/>
                <a:gd name="T4" fmla="*/ 345 w 346"/>
                <a:gd name="T5" fmla="*/ 74 h 414"/>
                <a:gd name="T6" fmla="*/ 343 w 346"/>
                <a:gd name="T7" fmla="*/ 72 h 414"/>
                <a:gd name="T8" fmla="*/ 273 w 346"/>
                <a:gd name="T9" fmla="*/ 2 h 414"/>
                <a:gd name="T10" fmla="*/ 271 w 346"/>
                <a:gd name="T11" fmla="*/ 0 h 414"/>
                <a:gd name="T12" fmla="*/ 270 w 346"/>
                <a:gd name="T13" fmla="*/ 0 h 414"/>
                <a:gd name="T14" fmla="*/ 268 w 346"/>
                <a:gd name="T15" fmla="*/ 0 h 414"/>
                <a:gd name="T16" fmla="*/ 268 w 346"/>
                <a:gd name="T17" fmla="*/ 0 h 414"/>
                <a:gd name="T18" fmla="*/ 7 w 346"/>
                <a:gd name="T19" fmla="*/ 0 h 414"/>
                <a:gd name="T20" fmla="*/ 0 w 346"/>
                <a:gd name="T21" fmla="*/ 7 h 414"/>
                <a:gd name="T22" fmla="*/ 0 w 346"/>
                <a:gd name="T23" fmla="*/ 407 h 414"/>
                <a:gd name="T24" fmla="*/ 7 w 346"/>
                <a:gd name="T25" fmla="*/ 414 h 414"/>
                <a:gd name="T26" fmla="*/ 338 w 346"/>
                <a:gd name="T27" fmla="*/ 414 h 414"/>
                <a:gd name="T28" fmla="*/ 346 w 346"/>
                <a:gd name="T29" fmla="*/ 407 h 414"/>
                <a:gd name="T30" fmla="*/ 346 w 346"/>
                <a:gd name="T31" fmla="*/ 77 h 414"/>
                <a:gd name="T32" fmla="*/ 346 w 346"/>
                <a:gd name="T33" fmla="*/ 77 h 414"/>
                <a:gd name="T34" fmla="*/ 275 w 346"/>
                <a:gd name="T35" fmla="*/ 25 h 414"/>
                <a:gd name="T36" fmla="*/ 320 w 346"/>
                <a:gd name="T37" fmla="*/ 70 h 414"/>
                <a:gd name="T38" fmla="*/ 275 w 346"/>
                <a:gd name="T39" fmla="*/ 70 h 414"/>
                <a:gd name="T40" fmla="*/ 275 w 346"/>
                <a:gd name="T41" fmla="*/ 25 h 414"/>
                <a:gd name="T42" fmla="*/ 14 w 346"/>
                <a:gd name="T43" fmla="*/ 400 h 414"/>
                <a:gd name="T44" fmla="*/ 14 w 346"/>
                <a:gd name="T45" fmla="*/ 14 h 414"/>
                <a:gd name="T46" fmla="*/ 260 w 346"/>
                <a:gd name="T47" fmla="*/ 14 h 414"/>
                <a:gd name="T48" fmla="*/ 260 w 346"/>
                <a:gd name="T49" fmla="*/ 77 h 414"/>
                <a:gd name="T50" fmla="*/ 268 w 346"/>
                <a:gd name="T51" fmla="*/ 85 h 414"/>
                <a:gd name="T52" fmla="*/ 331 w 346"/>
                <a:gd name="T53" fmla="*/ 85 h 414"/>
                <a:gd name="T54" fmla="*/ 331 w 346"/>
                <a:gd name="T55" fmla="*/ 400 h 414"/>
                <a:gd name="T56" fmla="*/ 14 w 346"/>
                <a:gd name="T57" fmla="*/ 40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6" h="414">
                  <a:moveTo>
                    <a:pt x="346" y="77"/>
                  </a:moveTo>
                  <a:cubicBezTo>
                    <a:pt x="345" y="76"/>
                    <a:pt x="345" y="76"/>
                    <a:pt x="345" y="75"/>
                  </a:cubicBezTo>
                  <a:cubicBezTo>
                    <a:pt x="345" y="75"/>
                    <a:pt x="345" y="75"/>
                    <a:pt x="345" y="74"/>
                  </a:cubicBezTo>
                  <a:cubicBezTo>
                    <a:pt x="345" y="74"/>
                    <a:pt x="344" y="73"/>
                    <a:pt x="343" y="72"/>
                  </a:cubicBezTo>
                  <a:cubicBezTo>
                    <a:pt x="273" y="2"/>
                    <a:pt x="273" y="2"/>
                    <a:pt x="273" y="2"/>
                  </a:cubicBezTo>
                  <a:cubicBezTo>
                    <a:pt x="272" y="1"/>
                    <a:pt x="272" y="1"/>
                    <a:pt x="271" y="0"/>
                  </a:cubicBezTo>
                  <a:cubicBezTo>
                    <a:pt x="271" y="0"/>
                    <a:pt x="270" y="0"/>
                    <a:pt x="270" y="0"/>
                  </a:cubicBezTo>
                  <a:cubicBezTo>
                    <a:pt x="270" y="0"/>
                    <a:pt x="269" y="0"/>
                    <a:pt x="268" y="0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0" y="411"/>
                    <a:pt x="3" y="414"/>
                    <a:pt x="7" y="414"/>
                  </a:cubicBezTo>
                  <a:cubicBezTo>
                    <a:pt x="338" y="414"/>
                    <a:pt x="338" y="414"/>
                    <a:pt x="338" y="414"/>
                  </a:cubicBezTo>
                  <a:cubicBezTo>
                    <a:pt x="342" y="414"/>
                    <a:pt x="346" y="411"/>
                    <a:pt x="346" y="407"/>
                  </a:cubicBezTo>
                  <a:cubicBezTo>
                    <a:pt x="346" y="77"/>
                    <a:pt x="346" y="77"/>
                    <a:pt x="346" y="77"/>
                  </a:cubicBezTo>
                  <a:cubicBezTo>
                    <a:pt x="346" y="77"/>
                    <a:pt x="346" y="77"/>
                    <a:pt x="346" y="77"/>
                  </a:cubicBezTo>
                  <a:close/>
                  <a:moveTo>
                    <a:pt x="275" y="25"/>
                  </a:moveTo>
                  <a:cubicBezTo>
                    <a:pt x="320" y="70"/>
                    <a:pt x="320" y="70"/>
                    <a:pt x="320" y="70"/>
                  </a:cubicBezTo>
                  <a:cubicBezTo>
                    <a:pt x="275" y="70"/>
                    <a:pt x="275" y="70"/>
                    <a:pt x="275" y="70"/>
                  </a:cubicBezTo>
                  <a:lnTo>
                    <a:pt x="275" y="25"/>
                  </a:lnTo>
                  <a:close/>
                  <a:moveTo>
                    <a:pt x="14" y="400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260" y="14"/>
                    <a:pt x="260" y="14"/>
                    <a:pt x="260" y="14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60" y="81"/>
                    <a:pt x="264" y="85"/>
                    <a:pt x="268" y="85"/>
                  </a:cubicBezTo>
                  <a:cubicBezTo>
                    <a:pt x="331" y="85"/>
                    <a:pt x="331" y="85"/>
                    <a:pt x="331" y="85"/>
                  </a:cubicBezTo>
                  <a:cubicBezTo>
                    <a:pt x="331" y="400"/>
                    <a:pt x="331" y="400"/>
                    <a:pt x="331" y="400"/>
                  </a:cubicBezTo>
                  <a:lnTo>
                    <a:pt x="14" y="4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80" name="淘宝店chenying0907出品 79"/>
          <p:cNvGrpSpPr/>
          <p:nvPr/>
        </p:nvGrpSpPr>
        <p:grpSpPr>
          <a:xfrm>
            <a:off x="1412074" y="3271719"/>
            <a:ext cx="733959" cy="734055"/>
            <a:chOff x="5418452" y="307702"/>
            <a:chExt cx="599448" cy="599448"/>
          </a:xfrm>
        </p:grpSpPr>
        <p:grpSp>
          <p:nvGrpSpPr>
            <p:cNvPr id="81" name="淘宝店chenying0907出品 80"/>
            <p:cNvGrpSpPr/>
            <p:nvPr/>
          </p:nvGrpSpPr>
          <p:grpSpPr>
            <a:xfrm>
              <a:off x="5418452" y="307702"/>
              <a:ext cx="599448" cy="599448"/>
              <a:chOff x="4131160" y="713581"/>
              <a:chExt cx="881684" cy="881684"/>
            </a:xfrm>
          </p:grpSpPr>
          <p:sp>
            <p:nvSpPr>
              <p:cNvPr id="83" name="淘宝店chenying0907出品 82"/>
              <p:cNvSpPr/>
              <p:nvPr/>
            </p:nvSpPr>
            <p:spPr>
              <a:xfrm>
                <a:off x="4131160" y="713581"/>
                <a:ext cx="881684" cy="881684"/>
              </a:xfrm>
              <a:prstGeom prst="ellipse">
                <a:avLst/>
              </a:pr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4" name="淘宝店chenying0907出品 83"/>
              <p:cNvSpPr/>
              <p:nvPr/>
            </p:nvSpPr>
            <p:spPr>
              <a:xfrm>
                <a:off x="4237176" y="819597"/>
                <a:ext cx="669652" cy="6696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82" name="淘宝店chenying0907出品 72"/>
            <p:cNvSpPr>
              <a:spLocks noEditPoints="1"/>
            </p:cNvSpPr>
            <p:nvPr/>
          </p:nvSpPr>
          <p:spPr bwMode="auto">
            <a:xfrm>
              <a:off x="5580112" y="455050"/>
              <a:ext cx="297176" cy="297712"/>
            </a:xfrm>
            <a:custGeom>
              <a:avLst/>
              <a:gdLst>
                <a:gd name="T0" fmla="*/ 337 w 411"/>
                <a:gd name="T1" fmla="*/ 198 h 412"/>
                <a:gd name="T2" fmla="*/ 284 w 411"/>
                <a:gd name="T3" fmla="*/ 220 h 412"/>
                <a:gd name="T4" fmla="*/ 249 w 411"/>
                <a:gd name="T5" fmla="*/ 185 h 412"/>
                <a:gd name="T6" fmla="*/ 283 w 411"/>
                <a:gd name="T7" fmla="*/ 107 h 412"/>
                <a:gd name="T8" fmla="*/ 176 w 411"/>
                <a:gd name="T9" fmla="*/ 0 h 412"/>
                <a:gd name="T10" fmla="*/ 68 w 411"/>
                <a:gd name="T11" fmla="*/ 107 h 412"/>
                <a:gd name="T12" fmla="*/ 116 w 411"/>
                <a:gd name="T13" fmla="*/ 196 h 412"/>
                <a:gd name="T14" fmla="*/ 96 w 411"/>
                <a:gd name="T15" fmla="*/ 266 h 412"/>
                <a:gd name="T16" fmla="*/ 74 w 411"/>
                <a:gd name="T17" fmla="*/ 263 h 412"/>
                <a:gd name="T18" fmla="*/ 0 w 411"/>
                <a:gd name="T19" fmla="*/ 337 h 412"/>
                <a:gd name="T20" fmla="*/ 74 w 411"/>
                <a:gd name="T21" fmla="*/ 412 h 412"/>
                <a:gd name="T22" fmla="*/ 149 w 411"/>
                <a:gd name="T23" fmla="*/ 337 h 412"/>
                <a:gd name="T24" fmla="*/ 110 w 411"/>
                <a:gd name="T25" fmla="*/ 272 h 412"/>
                <a:gd name="T26" fmla="*/ 130 w 411"/>
                <a:gd name="T27" fmla="*/ 204 h 412"/>
                <a:gd name="T28" fmla="*/ 176 w 411"/>
                <a:gd name="T29" fmla="*/ 214 h 412"/>
                <a:gd name="T30" fmla="*/ 238 w 411"/>
                <a:gd name="T31" fmla="*/ 195 h 412"/>
                <a:gd name="T32" fmla="*/ 275 w 411"/>
                <a:gd name="T33" fmla="*/ 232 h 412"/>
                <a:gd name="T34" fmla="*/ 262 w 411"/>
                <a:gd name="T35" fmla="*/ 273 h 412"/>
                <a:gd name="T36" fmla="*/ 337 w 411"/>
                <a:gd name="T37" fmla="*/ 347 h 412"/>
                <a:gd name="T38" fmla="*/ 411 w 411"/>
                <a:gd name="T39" fmla="*/ 273 h 412"/>
                <a:gd name="T40" fmla="*/ 337 w 411"/>
                <a:gd name="T41" fmla="*/ 198 h 412"/>
                <a:gd name="T42" fmla="*/ 134 w 411"/>
                <a:gd name="T43" fmla="*/ 337 h 412"/>
                <a:gd name="T44" fmla="*/ 74 w 411"/>
                <a:gd name="T45" fmla="*/ 397 h 412"/>
                <a:gd name="T46" fmla="*/ 14 w 411"/>
                <a:gd name="T47" fmla="*/ 337 h 412"/>
                <a:gd name="T48" fmla="*/ 74 w 411"/>
                <a:gd name="T49" fmla="*/ 278 h 412"/>
                <a:gd name="T50" fmla="*/ 134 w 411"/>
                <a:gd name="T51" fmla="*/ 337 h 412"/>
                <a:gd name="T52" fmla="*/ 83 w 411"/>
                <a:gd name="T53" fmla="*/ 107 h 412"/>
                <a:gd name="T54" fmla="*/ 176 w 411"/>
                <a:gd name="T55" fmla="*/ 14 h 412"/>
                <a:gd name="T56" fmla="*/ 268 w 411"/>
                <a:gd name="T57" fmla="*/ 107 h 412"/>
                <a:gd name="T58" fmla="*/ 176 w 411"/>
                <a:gd name="T59" fmla="*/ 200 h 412"/>
                <a:gd name="T60" fmla="*/ 83 w 411"/>
                <a:gd name="T61" fmla="*/ 107 h 412"/>
                <a:gd name="T62" fmla="*/ 337 w 411"/>
                <a:gd name="T63" fmla="*/ 332 h 412"/>
                <a:gd name="T64" fmla="*/ 277 w 411"/>
                <a:gd name="T65" fmla="*/ 273 h 412"/>
                <a:gd name="T66" fmla="*/ 337 w 411"/>
                <a:gd name="T67" fmla="*/ 213 h 412"/>
                <a:gd name="T68" fmla="*/ 397 w 411"/>
                <a:gd name="T69" fmla="*/ 273 h 412"/>
                <a:gd name="T70" fmla="*/ 337 w 411"/>
                <a:gd name="T71" fmla="*/ 332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1" h="412">
                  <a:moveTo>
                    <a:pt x="337" y="198"/>
                  </a:moveTo>
                  <a:cubicBezTo>
                    <a:pt x="316" y="198"/>
                    <a:pt x="298" y="206"/>
                    <a:pt x="284" y="220"/>
                  </a:cubicBezTo>
                  <a:cubicBezTo>
                    <a:pt x="249" y="185"/>
                    <a:pt x="249" y="185"/>
                    <a:pt x="249" y="185"/>
                  </a:cubicBezTo>
                  <a:cubicBezTo>
                    <a:pt x="270" y="166"/>
                    <a:pt x="283" y="138"/>
                    <a:pt x="283" y="107"/>
                  </a:cubicBezTo>
                  <a:cubicBezTo>
                    <a:pt x="283" y="48"/>
                    <a:pt x="235" y="0"/>
                    <a:pt x="176" y="0"/>
                  </a:cubicBezTo>
                  <a:cubicBezTo>
                    <a:pt x="117" y="0"/>
                    <a:pt x="68" y="48"/>
                    <a:pt x="68" y="107"/>
                  </a:cubicBezTo>
                  <a:cubicBezTo>
                    <a:pt x="68" y="144"/>
                    <a:pt x="88" y="177"/>
                    <a:pt x="116" y="196"/>
                  </a:cubicBezTo>
                  <a:cubicBezTo>
                    <a:pt x="96" y="266"/>
                    <a:pt x="96" y="266"/>
                    <a:pt x="96" y="266"/>
                  </a:cubicBezTo>
                  <a:cubicBezTo>
                    <a:pt x="89" y="264"/>
                    <a:pt x="82" y="263"/>
                    <a:pt x="74" y="263"/>
                  </a:cubicBezTo>
                  <a:cubicBezTo>
                    <a:pt x="33" y="263"/>
                    <a:pt x="0" y="296"/>
                    <a:pt x="0" y="337"/>
                  </a:cubicBezTo>
                  <a:cubicBezTo>
                    <a:pt x="0" y="378"/>
                    <a:pt x="33" y="412"/>
                    <a:pt x="74" y="412"/>
                  </a:cubicBezTo>
                  <a:cubicBezTo>
                    <a:pt x="115" y="412"/>
                    <a:pt x="149" y="378"/>
                    <a:pt x="149" y="337"/>
                  </a:cubicBezTo>
                  <a:cubicBezTo>
                    <a:pt x="149" y="309"/>
                    <a:pt x="133" y="284"/>
                    <a:pt x="110" y="272"/>
                  </a:cubicBezTo>
                  <a:cubicBezTo>
                    <a:pt x="130" y="204"/>
                    <a:pt x="130" y="204"/>
                    <a:pt x="130" y="204"/>
                  </a:cubicBezTo>
                  <a:cubicBezTo>
                    <a:pt x="144" y="210"/>
                    <a:pt x="159" y="214"/>
                    <a:pt x="176" y="214"/>
                  </a:cubicBezTo>
                  <a:cubicBezTo>
                    <a:pt x="199" y="214"/>
                    <a:pt x="220" y="207"/>
                    <a:pt x="238" y="195"/>
                  </a:cubicBezTo>
                  <a:cubicBezTo>
                    <a:pt x="275" y="232"/>
                    <a:pt x="275" y="232"/>
                    <a:pt x="275" y="232"/>
                  </a:cubicBezTo>
                  <a:cubicBezTo>
                    <a:pt x="267" y="243"/>
                    <a:pt x="262" y="257"/>
                    <a:pt x="262" y="273"/>
                  </a:cubicBezTo>
                  <a:cubicBezTo>
                    <a:pt x="262" y="314"/>
                    <a:pt x="296" y="347"/>
                    <a:pt x="337" y="347"/>
                  </a:cubicBezTo>
                  <a:cubicBezTo>
                    <a:pt x="378" y="347"/>
                    <a:pt x="411" y="314"/>
                    <a:pt x="411" y="273"/>
                  </a:cubicBezTo>
                  <a:cubicBezTo>
                    <a:pt x="411" y="231"/>
                    <a:pt x="378" y="198"/>
                    <a:pt x="337" y="198"/>
                  </a:cubicBezTo>
                  <a:close/>
                  <a:moveTo>
                    <a:pt x="134" y="337"/>
                  </a:moveTo>
                  <a:cubicBezTo>
                    <a:pt x="134" y="370"/>
                    <a:pt x="107" y="397"/>
                    <a:pt x="74" y="397"/>
                  </a:cubicBezTo>
                  <a:cubicBezTo>
                    <a:pt x="41" y="397"/>
                    <a:pt x="14" y="370"/>
                    <a:pt x="14" y="337"/>
                  </a:cubicBezTo>
                  <a:cubicBezTo>
                    <a:pt x="14" y="304"/>
                    <a:pt x="41" y="278"/>
                    <a:pt x="74" y="278"/>
                  </a:cubicBezTo>
                  <a:cubicBezTo>
                    <a:pt x="107" y="278"/>
                    <a:pt x="134" y="304"/>
                    <a:pt x="134" y="337"/>
                  </a:cubicBezTo>
                  <a:close/>
                  <a:moveTo>
                    <a:pt x="83" y="107"/>
                  </a:moveTo>
                  <a:cubicBezTo>
                    <a:pt x="83" y="56"/>
                    <a:pt x="125" y="14"/>
                    <a:pt x="176" y="14"/>
                  </a:cubicBezTo>
                  <a:cubicBezTo>
                    <a:pt x="227" y="14"/>
                    <a:pt x="268" y="56"/>
                    <a:pt x="268" y="107"/>
                  </a:cubicBezTo>
                  <a:cubicBezTo>
                    <a:pt x="268" y="158"/>
                    <a:pt x="227" y="200"/>
                    <a:pt x="176" y="200"/>
                  </a:cubicBezTo>
                  <a:cubicBezTo>
                    <a:pt x="125" y="200"/>
                    <a:pt x="83" y="158"/>
                    <a:pt x="83" y="107"/>
                  </a:cubicBezTo>
                  <a:close/>
                  <a:moveTo>
                    <a:pt x="337" y="332"/>
                  </a:moveTo>
                  <a:cubicBezTo>
                    <a:pt x="304" y="332"/>
                    <a:pt x="277" y="306"/>
                    <a:pt x="277" y="273"/>
                  </a:cubicBezTo>
                  <a:cubicBezTo>
                    <a:pt x="277" y="240"/>
                    <a:pt x="304" y="213"/>
                    <a:pt x="337" y="213"/>
                  </a:cubicBezTo>
                  <a:cubicBezTo>
                    <a:pt x="370" y="213"/>
                    <a:pt x="397" y="240"/>
                    <a:pt x="397" y="273"/>
                  </a:cubicBezTo>
                  <a:cubicBezTo>
                    <a:pt x="397" y="306"/>
                    <a:pt x="370" y="332"/>
                    <a:pt x="337" y="3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85" name="淘宝店chenying0907出品 84"/>
          <p:cNvGrpSpPr/>
          <p:nvPr/>
        </p:nvGrpSpPr>
        <p:grpSpPr>
          <a:xfrm>
            <a:off x="1433813" y="4542380"/>
            <a:ext cx="733959" cy="734055"/>
            <a:chOff x="6516216" y="334289"/>
            <a:chExt cx="599448" cy="599448"/>
          </a:xfrm>
        </p:grpSpPr>
        <p:grpSp>
          <p:nvGrpSpPr>
            <p:cNvPr id="86" name="淘宝店chenying0907出品 85"/>
            <p:cNvGrpSpPr/>
            <p:nvPr/>
          </p:nvGrpSpPr>
          <p:grpSpPr>
            <a:xfrm>
              <a:off x="6516216" y="334289"/>
              <a:ext cx="599448" cy="599448"/>
              <a:chOff x="4131160" y="713581"/>
              <a:chExt cx="881684" cy="881684"/>
            </a:xfrm>
          </p:grpSpPr>
          <p:sp>
            <p:nvSpPr>
              <p:cNvPr id="88" name="淘宝店chenying0907出品 87"/>
              <p:cNvSpPr/>
              <p:nvPr/>
            </p:nvSpPr>
            <p:spPr>
              <a:xfrm>
                <a:off x="4131160" y="713581"/>
                <a:ext cx="881684" cy="881684"/>
              </a:xfrm>
              <a:prstGeom prst="ellipse">
                <a:avLst/>
              </a:pr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9" name="淘宝店chenying0907出品 88"/>
              <p:cNvSpPr/>
              <p:nvPr/>
            </p:nvSpPr>
            <p:spPr>
              <a:xfrm>
                <a:off x="4237176" y="819597"/>
                <a:ext cx="669652" cy="6696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87" name="淘宝店chenying0907出品 13"/>
            <p:cNvSpPr>
              <a:spLocks noEditPoints="1"/>
            </p:cNvSpPr>
            <p:nvPr/>
          </p:nvSpPr>
          <p:spPr bwMode="auto">
            <a:xfrm>
              <a:off x="6723586" y="474407"/>
              <a:ext cx="184708" cy="340466"/>
            </a:xfrm>
            <a:custGeom>
              <a:avLst/>
              <a:gdLst>
                <a:gd name="T0" fmla="*/ 2 w 122"/>
                <a:gd name="T1" fmla="*/ 65 h 225"/>
                <a:gd name="T2" fmla="*/ 14 w 122"/>
                <a:gd name="T3" fmla="*/ 77 h 225"/>
                <a:gd name="T4" fmla="*/ 17 w 122"/>
                <a:gd name="T5" fmla="*/ 76 h 225"/>
                <a:gd name="T6" fmla="*/ 119 w 122"/>
                <a:gd name="T7" fmla="*/ 42 h 225"/>
                <a:gd name="T8" fmla="*/ 119 w 122"/>
                <a:gd name="T9" fmla="*/ 30 h 225"/>
                <a:gd name="T10" fmla="*/ 105 w 122"/>
                <a:gd name="T11" fmla="*/ 23 h 225"/>
                <a:gd name="T12" fmla="*/ 3 w 122"/>
                <a:gd name="T13" fmla="*/ 57 h 225"/>
                <a:gd name="T14" fmla="*/ 108 w 122"/>
                <a:gd name="T15" fmla="*/ 28 h 225"/>
                <a:gd name="T16" fmla="*/ 114 w 122"/>
                <a:gd name="T17" fmla="*/ 35 h 225"/>
                <a:gd name="T18" fmla="*/ 111 w 122"/>
                <a:gd name="T19" fmla="*/ 42 h 225"/>
                <a:gd name="T20" fmla="*/ 14 w 122"/>
                <a:gd name="T21" fmla="*/ 71 h 225"/>
                <a:gd name="T22" fmla="*/ 9 w 122"/>
                <a:gd name="T23" fmla="*/ 67 h 225"/>
                <a:gd name="T24" fmla="*/ 8 w 122"/>
                <a:gd name="T25" fmla="*/ 59 h 225"/>
                <a:gd name="T26" fmla="*/ 106 w 122"/>
                <a:gd name="T27" fmla="*/ 28 h 225"/>
                <a:gd name="T28" fmla="*/ 14 w 122"/>
                <a:gd name="T29" fmla="*/ 43 h 225"/>
                <a:gd name="T30" fmla="*/ 66 w 122"/>
                <a:gd name="T31" fmla="*/ 28 h 225"/>
                <a:gd name="T32" fmla="*/ 73 w 122"/>
                <a:gd name="T33" fmla="*/ 10 h 225"/>
                <a:gd name="T34" fmla="*/ 9 w 122"/>
                <a:gd name="T35" fmla="*/ 17 h 225"/>
                <a:gd name="T36" fmla="*/ 3 w 122"/>
                <a:gd name="T37" fmla="*/ 35 h 225"/>
                <a:gd name="T38" fmla="*/ 61 w 122"/>
                <a:gd name="T39" fmla="*/ 8 h 225"/>
                <a:gd name="T40" fmla="*/ 67 w 122"/>
                <a:gd name="T41" fmla="*/ 12 h 225"/>
                <a:gd name="T42" fmla="*/ 65 w 122"/>
                <a:gd name="T43" fmla="*/ 22 h 225"/>
                <a:gd name="T44" fmla="*/ 14 w 122"/>
                <a:gd name="T45" fmla="*/ 37 h 225"/>
                <a:gd name="T46" fmla="*/ 8 w 122"/>
                <a:gd name="T47" fmla="*/ 30 h 225"/>
                <a:gd name="T48" fmla="*/ 120 w 122"/>
                <a:gd name="T49" fmla="*/ 101 h 225"/>
                <a:gd name="T50" fmla="*/ 105 w 122"/>
                <a:gd name="T51" fmla="*/ 90 h 225"/>
                <a:gd name="T52" fmla="*/ 72 w 122"/>
                <a:gd name="T53" fmla="*/ 110 h 225"/>
                <a:gd name="T54" fmla="*/ 55 w 122"/>
                <a:gd name="T55" fmla="*/ 138 h 225"/>
                <a:gd name="T56" fmla="*/ 53 w 122"/>
                <a:gd name="T57" fmla="*/ 99 h 225"/>
                <a:gd name="T58" fmla="*/ 119 w 122"/>
                <a:gd name="T59" fmla="*/ 76 h 225"/>
                <a:gd name="T60" fmla="*/ 119 w 122"/>
                <a:gd name="T61" fmla="*/ 64 h 225"/>
                <a:gd name="T62" fmla="*/ 9 w 122"/>
                <a:gd name="T63" fmla="*/ 85 h 225"/>
                <a:gd name="T64" fmla="*/ 1 w 122"/>
                <a:gd name="T65" fmla="*/ 97 h 225"/>
                <a:gd name="T66" fmla="*/ 3 w 122"/>
                <a:gd name="T67" fmla="*/ 102 h 225"/>
                <a:gd name="T68" fmla="*/ 11 w 122"/>
                <a:gd name="T69" fmla="*/ 110 h 225"/>
                <a:gd name="T70" fmla="*/ 28 w 122"/>
                <a:gd name="T71" fmla="*/ 121 h 225"/>
                <a:gd name="T72" fmla="*/ 17 w 122"/>
                <a:gd name="T73" fmla="*/ 138 h 225"/>
                <a:gd name="T74" fmla="*/ 40 w 122"/>
                <a:gd name="T75" fmla="*/ 209 h 225"/>
                <a:gd name="T76" fmla="*/ 53 w 122"/>
                <a:gd name="T77" fmla="*/ 225 h 225"/>
                <a:gd name="T78" fmla="*/ 87 w 122"/>
                <a:gd name="T79" fmla="*/ 214 h 225"/>
                <a:gd name="T80" fmla="*/ 110 w 122"/>
                <a:gd name="T81" fmla="*/ 187 h 225"/>
                <a:gd name="T82" fmla="*/ 99 w 122"/>
                <a:gd name="T83" fmla="*/ 138 h 225"/>
                <a:gd name="T84" fmla="*/ 104 w 122"/>
                <a:gd name="T85" fmla="*/ 117 h 225"/>
                <a:gd name="T86" fmla="*/ 120 w 122"/>
                <a:gd name="T87" fmla="*/ 101 h 225"/>
                <a:gd name="T88" fmla="*/ 47 w 122"/>
                <a:gd name="T89" fmla="*/ 101 h 225"/>
                <a:gd name="T90" fmla="*/ 49 w 122"/>
                <a:gd name="T91" fmla="*/ 138 h 225"/>
                <a:gd name="T92" fmla="*/ 35 w 122"/>
                <a:gd name="T93" fmla="*/ 121 h 225"/>
                <a:gd name="T94" fmla="*/ 24 w 122"/>
                <a:gd name="T95" fmla="*/ 108 h 225"/>
                <a:gd name="T96" fmla="*/ 12 w 122"/>
                <a:gd name="T97" fmla="*/ 104 h 225"/>
                <a:gd name="T98" fmla="*/ 8 w 122"/>
                <a:gd name="T99" fmla="*/ 97 h 225"/>
                <a:gd name="T100" fmla="*/ 8 w 122"/>
                <a:gd name="T101" fmla="*/ 93 h 225"/>
                <a:gd name="T102" fmla="*/ 12 w 122"/>
                <a:gd name="T103" fmla="*/ 90 h 225"/>
                <a:gd name="T104" fmla="*/ 24 w 122"/>
                <a:gd name="T105" fmla="*/ 86 h 225"/>
                <a:gd name="T106" fmla="*/ 108 w 122"/>
                <a:gd name="T107" fmla="*/ 62 h 225"/>
                <a:gd name="T108" fmla="*/ 114 w 122"/>
                <a:gd name="T109" fmla="*/ 69 h 225"/>
                <a:gd name="T110" fmla="*/ 111 w 122"/>
                <a:gd name="T111" fmla="*/ 76 h 225"/>
                <a:gd name="T112" fmla="*/ 43 w 122"/>
                <a:gd name="T113" fmla="*/ 98 h 225"/>
                <a:gd name="T114" fmla="*/ 103 w 122"/>
                <a:gd name="T115" fmla="*/ 111 h 225"/>
                <a:gd name="T116" fmla="*/ 92 w 122"/>
                <a:gd name="T117" fmla="*/ 138 h 225"/>
                <a:gd name="T118" fmla="*/ 78 w 122"/>
                <a:gd name="T119" fmla="*/ 110 h 225"/>
                <a:gd name="T120" fmla="*/ 106 w 122"/>
                <a:gd name="T121" fmla="*/ 96 h 225"/>
                <a:gd name="T122" fmla="*/ 114 w 122"/>
                <a:gd name="T123" fmla="*/ 10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" h="225">
                  <a:moveTo>
                    <a:pt x="3" y="57"/>
                  </a:moveTo>
                  <a:cubicBezTo>
                    <a:pt x="1" y="59"/>
                    <a:pt x="1" y="62"/>
                    <a:pt x="2" y="65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74"/>
                    <a:pt x="9" y="77"/>
                    <a:pt x="14" y="77"/>
                  </a:cubicBezTo>
                  <a:cubicBezTo>
                    <a:pt x="14" y="77"/>
                    <a:pt x="14" y="77"/>
                    <a:pt x="14" y="77"/>
                  </a:cubicBezTo>
                  <a:cubicBezTo>
                    <a:pt x="15" y="77"/>
                    <a:pt x="16" y="77"/>
                    <a:pt x="17" y="76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5" y="47"/>
                    <a:pt x="118" y="45"/>
                    <a:pt x="119" y="42"/>
                  </a:cubicBezTo>
                  <a:cubicBezTo>
                    <a:pt x="120" y="40"/>
                    <a:pt x="121" y="37"/>
                    <a:pt x="120" y="34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17" y="25"/>
                    <a:pt x="113" y="22"/>
                    <a:pt x="108" y="22"/>
                  </a:cubicBezTo>
                  <a:cubicBezTo>
                    <a:pt x="107" y="22"/>
                    <a:pt x="106" y="22"/>
                    <a:pt x="105" y="23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6" y="52"/>
                    <a:pt x="4" y="54"/>
                    <a:pt x="3" y="57"/>
                  </a:cubicBezTo>
                  <a:close/>
                  <a:moveTo>
                    <a:pt x="106" y="28"/>
                  </a:moveTo>
                  <a:cubicBezTo>
                    <a:pt x="107" y="28"/>
                    <a:pt x="107" y="28"/>
                    <a:pt x="108" y="28"/>
                  </a:cubicBezTo>
                  <a:cubicBezTo>
                    <a:pt x="110" y="28"/>
                    <a:pt x="112" y="30"/>
                    <a:pt x="113" y="32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5" y="37"/>
                    <a:pt x="114" y="38"/>
                    <a:pt x="114" y="40"/>
                  </a:cubicBezTo>
                  <a:cubicBezTo>
                    <a:pt x="113" y="41"/>
                    <a:pt x="112" y="42"/>
                    <a:pt x="111" y="4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1" y="71"/>
                    <a:pt x="9" y="69"/>
                    <a:pt x="9" y="67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7" y="62"/>
                    <a:pt x="7" y="61"/>
                    <a:pt x="8" y="59"/>
                  </a:cubicBezTo>
                  <a:cubicBezTo>
                    <a:pt x="9" y="58"/>
                    <a:pt x="10" y="57"/>
                    <a:pt x="11" y="57"/>
                  </a:cubicBezTo>
                  <a:lnTo>
                    <a:pt x="106" y="28"/>
                  </a:lnTo>
                  <a:close/>
                  <a:moveTo>
                    <a:pt x="3" y="35"/>
                  </a:moveTo>
                  <a:cubicBezTo>
                    <a:pt x="4" y="40"/>
                    <a:pt x="9" y="43"/>
                    <a:pt x="14" y="43"/>
                  </a:cubicBezTo>
                  <a:cubicBezTo>
                    <a:pt x="15" y="43"/>
                    <a:pt x="16" y="43"/>
                    <a:pt x="17" y="43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72" y="26"/>
                    <a:pt x="76" y="19"/>
                    <a:pt x="74" y="13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1" y="4"/>
                    <a:pt x="65" y="0"/>
                    <a:pt x="59" y="2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3" y="19"/>
                    <a:pt x="0" y="25"/>
                    <a:pt x="2" y="31"/>
                  </a:cubicBezTo>
                  <a:lnTo>
                    <a:pt x="3" y="35"/>
                  </a:lnTo>
                  <a:close/>
                  <a:moveTo>
                    <a:pt x="11" y="23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2" y="8"/>
                    <a:pt x="62" y="8"/>
                  </a:cubicBezTo>
                  <a:cubicBezTo>
                    <a:pt x="64" y="8"/>
                    <a:pt x="67" y="9"/>
                    <a:pt x="67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9" y="18"/>
                    <a:pt x="68" y="21"/>
                    <a:pt x="65" y="22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1" y="37"/>
                    <a:pt x="9" y="36"/>
                    <a:pt x="9" y="33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27"/>
                    <a:pt x="8" y="24"/>
                    <a:pt x="11" y="23"/>
                  </a:cubicBezTo>
                  <a:close/>
                  <a:moveTo>
                    <a:pt x="120" y="101"/>
                  </a:moveTo>
                  <a:cubicBezTo>
                    <a:pt x="119" y="97"/>
                    <a:pt x="119" y="97"/>
                    <a:pt x="119" y="97"/>
                  </a:cubicBezTo>
                  <a:cubicBezTo>
                    <a:pt x="117" y="92"/>
                    <a:pt x="110" y="88"/>
                    <a:pt x="105" y="90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76" y="98"/>
                    <a:pt x="72" y="104"/>
                    <a:pt x="72" y="110"/>
                  </a:cubicBezTo>
                  <a:cubicBezTo>
                    <a:pt x="72" y="138"/>
                    <a:pt x="72" y="138"/>
                    <a:pt x="72" y="138"/>
                  </a:cubicBezTo>
                  <a:cubicBezTo>
                    <a:pt x="55" y="138"/>
                    <a:pt x="55" y="138"/>
                    <a:pt x="55" y="138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5" y="104"/>
                    <a:pt x="54" y="101"/>
                    <a:pt x="53" y="99"/>
                  </a:cubicBezTo>
                  <a:cubicBezTo>
                    <a:pt x="112" y="82"/>
                    <a:pt x="112" y="82"/>
                    <a:pt x="112" y="82"/>
                  </a:cubicBezTo>
                  <a:cubicBezTo>
                    <a:pt x="115" y="81"/>
                    <a:pt x="118" y="79"/>
                    <a:pt x="119" y="76"/>
                  </a:cubicBezTo>
                  <a:cubicBezTo>
                    <a:pt x="120" y="73"/>
                    <a:pt x="121" y="70"/>
                    <a:pt x="120" y="67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7" y="58"/>
                    <a:pt x="110" y="54"/>
                    <a:pt x="105" y="56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6" y="86"/>
                    <a:pt x="4" y="88"/>
                    <a:pt x="3" y="90"/>
                  </a:cubicBezTo>
                  <a:cubicBezTo>
                    <a:pt x="1" y="92"/>
                    <a:pt x="1" y="95"/>
                    <a:pt x="1" y="97"/>
                  </a:cubicBezTo>
                  <a:cubicBezTo>
                    <a:pt x="2" y="98"/>
                    <a:pt x="2" y="98"/>
                    <a:pt x="2" y="99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4" y="106"/>
                    <a:pt x="7" y="109"/>
                    <a:pt x="10" y="110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6" y="114"/>
                    <a:pt x="28" y="118"/>
                    <a:pt x="28" y="121"/>
                  </a:cubicBezTo>
                  <a:cubicBezTo>
                    <a:pt x="28" y="138"/>
                    <a:pt x="28" y="138"/>
                    <a:pt x="28" y="138"/>
                  </a:cubicBezTo>
                  <a:cubicBezTo>
                    <a:pt x="17" y="138"/>
                    <a:pt x="17" y="138"/>
                    <a:pt x="17" y="138"/>
                  </a:cubicBezTo>
                  <a:cubicBezTo>
                    <a:pt x="17" y="187"/>
                    <a:pt x="17" y="187"/>
                    <a:pt x="17" y="187"/>
                  </a:cubicBezTo>
                  <a:cubicBezTo>
                    <a:pt x="17" y="199"/>
                    <a:pt x="28" y="208"/>
                    <a:pt x="40" y="209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20"/>
                    <a:pt x="46" y="225"/>
                    <a:pt x="53" y="225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81" y="225"/>
                    <a:pt x="87" y="220"/>
                    <a:pt x="87" y="214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99" y="208"/>
                    <a:pt x="110" y="199"/>
                    <a:pt x="110" y="187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99" y="138"/>
                    <a:pt x="99" y="138"/>
                    <a:pt x="99" y="138"/>
                  </a:cubicBezTo>
                  <a:cubicBezTo>
                    <a:pt x="99" y="125"/>
                    <a:pt x="99" y="125"/>
                    <a:pt x="99" y="125"/>
                  </a:cubicBezTo>
                  <a:cubicBezTo>
                    <a:pt x="99" y="122"/>
                    <a:pt x="101" y="118"/>
                    <a:pt x="104" y="117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8" y="113"/>
                    <a:pt x="122" y="107"/>
                    <a:pt x="120" y="101"/>
                  </a:cubicBezTo>
                  <a:close/>
                  <a:moveTo>
                    <a:pt x="43" y="98"/>
                  </a:moveTo>
                  <a:cubicBezTo>
                    <a:pt x="45" y="99"/>
                    <a:pt x="46" y="100"/>
                    <a:pt x="47" y="101"/>
                  </a:cubicBezTo>
                  <a:cubicBezTo>
                    <a:pt x="48" y="103"/>
                    <a:pt x="49" y="104"/>
                    <a:pt x="49" y="106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16"/>
                    <a:pt x="30" y="110"/>
                    <a:pt x="25" y="108"/>
                  </a:cubicBezTo>
                  <a:cubicBezTo>
                    <a:pt x="25" y="108"/>
                    <a:pt x="24" y="108"/>
                    <a:pt x="24" y="108"/>
                  </a:cubicBezTo>
                  <a:cubicBezTo>
                    <a:pt x="13" y="104"/>
                    <a:pt x="13" y="104"/>
                    <a:pt x="13" y="104"/>
                  </a:cubicBezTo>
                  <a:cubicBezTo>
                    <a:pt x="12" y="104"/>
                    <a:pt x="12" y="104"/>
                    <a:pt x="12" y="104"/>
                  </a:cubicBezTo>
                  <a:cubicBezTo>
                    <a:pt x="10" y="104"/>
                    <a:pt x="9" y="102"/>
                    <a:pt x="9" y="101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7" y="96"/>
                    <a:pt x="7" y="94"/>
                    <a:pt x="8" y="93"/>
                  </a:cubicBezTo>
                  <a:cubicBezTo>
                    <a:pt x="9" y="92"/>
                    <a:pt x="10" y="91"/>
                    <a:pt x="11" y="90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106" y="62"/>
                    <a:pt x="106" y="62"/>
                    <a:pt x="106" y="62"/>
                  </a:cubicBezTo>
                  <a:cubicBezTo>
                    <a:pt x="107" y="62"/>
                    <a:pt x="107" y="62"/>
                    <a:pt x="108" y="62"/>
                  </a:cubicBezTo>
                  <a:cubicBezTo>
                    <a:pt x="110" y="62"/>
                    <a:pt x="112" y="63"/>
                    <a:pt x="113" y="66"/>
                  </a:cubicBezTo>
                  <a:cubicBezTo>
                    <a:pt x="114" y="69"/>
                    <a:pt x="114" y="69"/>
                    <a:pt x="114" y="69"/>
                  </a:cubicBezTo>
                  <a:cubicBezTo>
                    <a:pt x="115" y="71"/>
                    <a:pt x="114" y="72"/>
                    <a:pt x="114" y="73"/>
                  </a:cubicBezTo>
                  <a:cubicBezTo>
                    <a:pt x="113" y="74"/>
                    <a:pt x="112" y="75"/>
                    <a:pt x="111" y="76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39" y="97"/>
                    <a:pt x="43" y="98"/>
                    <a:pt x="43" y="98"/>
                  </a:cubicBezTo>
                  <a:close/>
                  <a:moveTo>
                    <a:pt x="111" y="109"/>
                  </a:moveTo>
                  <a:cubicBezTo>
                    <a:pt x="103" y="111"/>
                    <a:pt x="103" y="111"/>
                    <a:pt x="103" y="111"/>
                  </a:cubicBezTo>
                  <a:cubicBezTo>
                    <a:pt x="97" y="113"/>
                    <a:pt x="92" y="119"/>
                    <a:pt x="92" y="125"/>
                  </a:cubicBezTo>
                  <a:cubicBezTo>
                    <a:pt x="92" y="138"/>
                    <a:pt x="92" y="138"/>
                    <a:pt x="92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07"/>
                    <a:pt x="81" y="103"/>
                    <a:pt x="84" y="102"/>
                  </a:cubicBezTo>
                  <a:cubicBezTo>
                    <a:pt x="106" y="96"/>
                    <a:pt x="106" y="96"/>
                    <a:pt x="106" y="96"/>
                  </a:cubicBezTo>
                  <a:cubicBezTo>
                    <a:pt x="109" y="95"/>
                    <a:pt x="112" y="96"/>
                    <a:pt x="113" y="99"/>
                  </a:cubicBezTo>
                  <a:cubicBezTo>
                    <a:pt x="114" y="103"/>
                    <a:pt x="114" y="103"/>
                    <a:pt x="114" y="103"/>
                  </a:cubicBezTo>
                  <a:cubicBezTo>
                    <a:pt x="115" y="106"/>
                    <a:pt x="113" y="109"/>
                    <a:pt x="111" y="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90" name="TextBox 2"/>
          <p:cNvSpPr txBox="1"/>
          <p:nvPr/>
        </p:nvSpPr>
        <p:spPr>
          <a:xfrm>
            <a:off x="2278782" y="1969040"/>
            <a:ext cx="3403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CN" altLang="en-US" dirty="0"/>
              <a:t>目录结构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1" name="TextBox 2"/>
          <p:cNvSpPr txBox="1"/>
          <p:nvPr/>
        </p:nvSpPr>
        <p:spPr>
          <a:xfrm>
            <a:off x="2278782" y="3686677"/>
            <a:ext cx="3403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配置文件包含</a:t>
            </a:r>
            <a:r>
              <a:rPr lang="en-US" altLang="zh-CN" sz="1200" dirty="0" err="1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BootLoader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(u-boot)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Kernel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和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package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配置。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2" name="TextBox 2"/>
          <p:cNvSpPr txBox="1"/>
          <p:nvPr/>
        </p:nvSpPr>
        <p:spPr>
          <a:xfrm>
            <a:off x="2278782" y="3316702"/>
            <a:ext cx="3403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CN" altLang="en-US" dirty="0"/>
              <a:t>配置文件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3" name="TextBox 2"/>
          <p:cNvSpPr txBox="1"/>
          <p:nvPr/>
        </p:nvSpPr>
        <p:spPr>
          <a:xfrm>
            <a:off x="2278782" y="4985751"/>
            <a:ext cx="3403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“Makefile”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文件包含系统编译的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.mk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文件和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package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中的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Makefile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文件。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4" name="TextBox 2"/>
          <p:cNvSpPr txBox="1"/>
          <p:nvPr/>
        </p:nvSpPr>
        <p:spPr>
          <a:xfrm>
            <a:off x="2278782" y="4615776"/>
            <a:ext cx="3403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altLang="zh-CN" dirty="0" smtClean="0"/>
              <a:t>“Makefile”</a:t>
            </a:r>
            <a:r>
              <a:rPr lang="zh-CN" altLang="en-US" dirty="0" smtClean="0"/>
              <a:t>文件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0" dirty="0"/>
              <a:t>OpenWrt</a:t>
            </a:r>
            <a:r>
              <a:rPr lang="zh-CN" altLang="en-US" b="0" dirty="0"/>
              <a:t>系统的结构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580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90" grpId="0"/>
      <p:bldP spid="91" grpId="0"/>
      <p:bldP spid="92" grpId="0"/>
      <p:bldP spid="93" grpId="0"/>
      <p:bldP spid="9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521" y="260648"/>
            <a:ext cx="10971372" cy="634082"/>
          </a:xfrm>
        </p:spPr>
        <p:txBody>
          <a:bodyPr/>
          <a:lstStyle/>
          <a:p>
            <a:r>
              <a:rPr lang="en-US" altLang="zh-CN" dirty="0" smtClean="0">
                <a:latin typeface="+mj-ea"/>
              </a:rPr>
              <a:t>Openwrt</a:t>
            </a:r>
            <a:r>
              <a:rPr lang="zh-CN" altLang="en-US" dirty="0" smtClean="0">
                <a:latin typeface="+mj-ea"/>
              </a:rPr>
              <a:t>目录结构</a:t>
            </a:r>
            <a:r>
              <a:rPr lang="en-US" altLang="zh-CN" dirty="0" smtClean="0">
                <a:latin typeface="+mj-ea"/>
              </a:rPr>
              <a:t>(1)</a:t>
            </a:r>
            <a:endParaRPr lang="zh-CN" altLang="en-US" dirty="0">
              <a:latin typeface="+mj-ea"/>
            </a:endParaRP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90" y="886203"/>
            <a:ext cx="11142612" cy="196673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95771" y="2708920"/>
            <a:ext cx="10702443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err="1">
                <a:solidFill>
                  <a:srgbClr val="FF0000"/>
                </a:solidFill>
              </a:rPr>
              <a:t>config</a:t>
            </a:r>
            <a:r>
              <a:rPr lang="zh-CN" altLang="en-US" dirty="0"/>
              <a:t>：存放整个系统的配置文件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include</a:t>
            </a:r>
            <a:r>
              <a:rPr lang="zh-CN" altLang="en-US" dirty="0"/>
              <a:t>：</a:t>
            </a:r>
            <a:r>
              <a:rPr lang="en-US" altLang="zh-CN" dirty="0" err="1"/>
              <a:t>openwrt</a:t>
            </a:r>
            <a:r>
              <a:rPr lang="zh-CN" altLang="en-US" dirty="0"/>
              <a:t>的</a:t>
            </a:r>
            <a:r>
              <a:rPr lang="en-US" altLang="zh-CN" dirty="0"/>
              <a:t>.mk</a:t>
            </a:r>
            <a:r>
              <a:rPr lang="zh-CN" altLang="en-US" dirty="0"/>
              <a:t>文件都放在这里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package</a:t>
            </a:r>
            <a:r>
              <a:rPr lang="zh-CN" altLang="en-US" dirty="0"/>
              <a:t>：存放软件包，自己添加的应用层包也可以放在这里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target</a:t>
            </a:r>
            <a:r>
              <a:rPr lang="zh-CN" altLang="en-US" dirty="0"/>
              <a:t>：</a:t>
            </a:r>
            <a:r>
              <a:rPr lang="en-US" altLang="zh-CN" dirty="0" err="1"/>
              <a:t>openwrt</a:t>
            </a:r>
            <a:r>
              <a:rPr lang="zh-CN" altLang="en-US" dirty="0"/>
              <a:t>的源码可以编译出各个平台适用的二进制文件</a:t>
            </a:r>
            <a:r>
              <a:rPr lang="en-US" altLang="zh-CN" dirty="0"/>
              <a:t>,</a:t>
            </a:r>
            <a:r>
              <a:rPr lang="zh-CN" altLang="en-US" dirty="0"/>
              <a:t>各平台在这个目录里定义了</a:t>
            </a:r>
            <a:r>
              <a:rPr lang="en-US" altLang="zh-CN" dirty="0"/>
              <a:t>firmware</a:t>
            </a:r>
            <a:r>
              <a:rPr lang="zh-CN" altLang="en-US" dirty="0"/>
              <a:t>和</a:t>
            </a:r>
            <a:r>
              <a:rPr lang="en-US" altLang="zh-CN" dirty="0"/>
              <a:t>kernel</a:t>
            </a:r>
            <a:r>
              <a:rPr lang="zh-CN" altLang="en-US" dirty="0"/>
              <a:t>的编译过程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script</a:t>
            </a:r>
            <a:r>
              <a:rPr lang="zh-CN" altLang="en-US" dirty="0"/>
              <a:t>：存放了一些脚本</a:t>
            </a:r>
            <a:r>
              <a:rPr lang="en-US" altLang="zh-CN" dirty="0"/>
              <a:t>,</a:t>
            </a:r>
            <a:r>
              <a:rPr lang="zh-CN" altLang="en-US" dirty="0"/>
              <a:t>使用了</a:t>
            </a:r>
            <a:r>
              <a:rPr lang="en-US" altLang="zh-CN" dirty="0"/>
              <a:t>bash, python, </a:t>
            </a:r>
            <a:r>
              <a:rPr lang="en-US" altLang="zh-CN" dirty="0" err="1"/>
              <a:t>perl</a:t>
            </a:r>
            <a:r>
              <a:rPr lang="zh-CN" altLang="en-US" dirty="0"/>
              <a:t>等多种脚本语言</a:t>
            </a:r>
            <a:r>
              <a:rPr lang="en-US" altLang="zh-CN" dirty="0"/>
              <a:t>;</a:t>
            </a:r>
            <a:r>
              <a:rPr lang="zh-CN" altLang="en-US" dirty="0"/>
              <a:t>编译过程中</a:t>
            </a:r>
            <a:r>
              <a:rPr lang="en-US" altLang="zh-CN" dirty="0"/>
              <a:t>,</a:t>
            </a:r>
            <a:r>
              <a:rPr lang="zh-CN" altLang="en-US" dirty="0"/>
              <a:t>用于第三方软件包管理的</a:t>
            </a:r>
            <a:r>
              <a:rPr lang="en-US" altLang="zh-CN" dirty="0"/>
              <a:t>feeds</a:t>
            </a:r>
            <a:r>
              <a:rPr lang="zh-CN" altLang="en-US" dirty="0"/>
              <a:t>文件也</a:t>
            </a:r>
            <a:r>
              <a:rPr lang="zh-CN" altLang="en-US" dirty="0" smtClean="0"/>
              <a:t>是在</a:t>
            </a:r>
            <a:r>
              <a:rPr lang="zh-CN" altLang="en-US" dirty="0"/>
              <a:t>这个目录当中</a:t>
            </a:r>
            <a:r>
              <a:rPr lang="en-US" altLang="zh-CN" dirty="0"/>
              <a:t>.</a:t>
            </a:r>
            <a:r>
              <a:rPr lang="zh-CN" altLang="en-US" dirty="0"/>
              <a:t>在编译过程中</a:t>
            </a:r>
            <a:r>
              <a:rPr lang="en-US" altLang="zh-CN" dirty="0"/>
              <a:t>,</a:t>
            </a:r>
            <a:r>
              <a:rPr lang="zh-CN" altLang="en-US" dirty="0"/>
              <a:t>使用到的脚本也统一放在这个目录中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b="1" dirty="0" err="1">
                <a:solidFill>
                  <a:srgbClr val="FF0000"/>
                </a:solidFill>
              </a:rPr>
              <a:t>toolchain</a:t>
            </a:r>
            <a:r>
              <a:rPr lang="zh-CN" altLang="en-US" dirty="0"/>
              <a:t>：交叉编译链软件包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tools</a:t>
            </a:r>
            <a:r>
              <a:rPr lang="zh-CN" altLang="en-US" dirty="0"/>
              <a:t>：编译时</a:t>
            </a:r>
            <a:r>
              <a:rPr lang="en-US" altLang="zh-CN" dirty="0"/>
              <a:t>,</a:t>
            </a:r>
            <a:r>
              <a:rPr lang="zh-CN" altLang="en-US" dirty="0"/>
              <a:t>主机需要使用一些工具软件</a:t>
            </a:r>
            <a:r>
              <a:rPr lang="en-US" altLang="zh-CN" dirty="0"/>
              <a:t>,tools </a:t>
            </a:r>
            <a:r>
              <a:rPr lang="zh-CN" altLang="en-US" dirty="0"/>
              <a:t>里包含了获取和编译这些工具的命令</a:t>
            </a:r>
            <a:r>
              <a:rPr lang="en-US" altLang="zh-CN" dirty="0"/>
              <a:t>.</a:t>
            </a:r>
            <a:r>
              <a:rPr lang="zh-CN" altLang="en-US" dirty="0"/>
              <a:t>软件包里面有</a:t>
            </a:r>
            <a:r>
              <a:rPr lang="en-US" altLang="zh-CN" dirty="0"/>
              <a:t>Makefile</a:t>
            </a:r>
            <a:r>
              <a:rPr lang="zh-CN" altLang="en-US" dirty="0"/>
              <a:t>文件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668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Openwrt</a:t>
            </a:r>
            <a:r>
              <a:rPr lang="zh-CN" altLang="en-US" dirty="0" smtClean="0"/>
              <a:t>目录结构</a:t>
            </a:r>
            <a:r>
              <a:rPr lang="en-US" altLang="zh-CN" dirty="0" smtClean="0"/>
              <a:t>(2)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09521" y="947026"/>
            <a:ext cx="10740230" cy="586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FF0000"/>
                </a:solidFill>
              </a:rPr>
              <a:t>feeds</a:t>
            </a:r>
            <a:r>
              <a:rPr lang="zh-CN" altLang="en-US" dirty="0"/>
              <a:t>：默认的</a:t>
            </a:r>
            <a:r>
              <a:rPr lang="en-US" altLang="zh-CN" dirty="0"/>
              <a:t>feeds</a:t>
            </a:r>
            <a:r>
              <a:rPr lang="zh-CN" altLang="en-US" dirty="0"/>
              <a:t>下载有</a:t>
            </a:r>
            <a:r>
              <a:rPr lang="en-US" altLang="zh-CN" dirty="0"/>
              <a:t>packages</a:t>
            </a:r>
            <a:r>
              <a:rPr lang="zh-CN" altLang="en-US" dirty="0"/>
              <a:t>、</a:t>
            </a:r>
            <a:r>
              <a:rPr lang="en-US" altLang="zh-CN" dirty="0"/>
              <a:t>management</a:t>
            </a:r>
            <a:r>
              <a:rPr lang="zh-CN" altLang="en-US" dirty="0"/>
              <a:t>、</a:t>
            </a:r>
            <a:r>
              <a:rPr lang="en-US" altLang="zh-CN" dirty="0"/>
              <a:t>luci</a:t>
            </a:r>
            <a:r>
              <a:rPr lang="zh-CN" altLang="en-US" dirty="0"/>
              <a:t>、</a:t>
            </a:r>
            <a:r>
              <a:rPr lang="en-US" altLang="zh-CN" dirty="0"/>
              <a:t>routing</a:t>
            </a:r>
            <a:r>
              <a:rPr lang="zh-CN" altLang="en-US" dirty="0"/>
              <a:t>、</a:t>
            </a:r>
            <a:r>
              <a:rPr lang="en-US" altLang="zh-CN" dirty="0"/>
              <a:t>telephony</a:t>
            </a:r>
            <a:r>
              <a:rPr lang="zh-CN" altLang="en-US" dirty="0"/>
              <a:t>。如要下载其他的软件包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       </a:t>
            </a:r>
            <a:r>
              <a:rPr lang="zh-CN" altLang="en-US" dirty="0" smtClean="0"/>
              <a:t>需打开</a:t>
            </a:r>
            <a:r>
              <a:rPr lang="zh-CN" altLang="en-US" dirty="0"/>
              <a:t>源码根目录下面的</a:t>
            </a:r>
            <a:r>
              <a:rPr lang="en-US" altLang="zh-CN" dirty="0"/>
              <a:t>feeds.conf.default</a:t>
            </a:r>
            <a:r>
              <a:rPr lang="zh-CN" altLang="en-US" dirty="0"/>
              <a:t>文件，去掉相应软件包前面的</a:t>
            </a:r>
            <a:r>
              <a:rPr lang="en-US" altLang="zh-CN" dirty="0"/>
              <a:t>#</a:t>
            </a:r>
            <a:r>
              <a:rPr lang="zh-CN" altLang="en-US" dirty="0"/>
              <a:t>号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      </a:t>
            </a:r>
            <a:r>
              <a:rPr lang="zh-CN" altLang="en-US" dirty="0" smtClean="0"/>
              <a:t>然后更新源</a:t>
            </a:r>
            <a:r>
              <a:rPr lang="en-US" altLang="zh-CN" dirty="0" smtClean="0"/>
              <a:t>:  ./</a:t>
            </a:r>
            <a:r>
              <a:rPr lang="en-US" altLang="zh-CN" dirty="0"/>
              <a:t>scripts/feeds update -a 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      </a:t>
            </a:r>
            <a:r>
              <a:rPr lang="zh-CN" altLang="en-US" dirty="0" smtClean="0"/>
              <a:t>安装</a:t>
            </a:r>
            <a:r>
              <a:rPr lang="zh-CN" altLang="en-US" dirty="0"/>
              <a:t>下载好的包</a:t>
            </a:r>
            <a:r>
              <a:rPr lang="en-US" altLang="zh-CN" dirty="0"/>
              <a:t>: ./scripts/feeds install </a:t>
            </a:r>
            <a:r>
              <a:rPr lang="en-US" altLang="zh-CN" dirty="0" smtClean="0"/>
              <a:t>–a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FF0000"/>
                </a:solidFill>
              </a:rPr>
              <a:t>build_dir</a:t>
            </a:r>
            <a:r>
              <a:rPr lang="zh-CN" altLang="en-US" dirty="0" smtClean="0"/>
              <a:t>：下面包含三个文件夹，编译时将在这几个文件夹中展开软件包进行编译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                </a:t>
            </a:r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r>
              <a:rPr lang="en-US" altLang="zh-CN" dirty="0" smtClean="0"/>
              <a:t>host</a:t>
            </a:r>
            <a:r>
              <a:rPr lang="zh-CN" altLang="en-US" dirty="0" smtClean="0"/>
              <a:t>：该文件夹中编译主机使用的工具软件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          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r>
              <a:rPr lang="en-US" altLang="zh-CN" dirty="0" smtClean="0"/>
              <a:t>toolchain-XXX</a:t>
            </a:r>
            <a:r>
              <a:rPr lang="zh-CN" altLang="en-US" dirty="0" smtClean="0"/>
              <a:t>：编译交叉工具链将在这个目录下展开并编译 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          </a:t>
            </a:r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r>
              <a:rPr lang="en-US" altLang="zh-CN" dirty="0" smtClean="0"/>
              <a:t>target-XXX</a:t>
            </a:r>
            <a:r>
              <a:rPr lang="zh-CN" altLang="en-US" dirty="0" smtClean="0"/>
              <a:t>：目标平台的软件包和内核将在这里展开并进行编译。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FF0000"/>
                </a:solidFill>
              </a:rPr>
              <a:t>bin</a:t>
            </a:r>
            <a:r>
              <a:rPr lang="zh-CN" altLang="en-US" dirty="0" smtClean="0"/>
              <a:t>：编译完成的</a:t>
            </a:r>
            <a:r>
              <a:rPr lang="en-US" altLang="zh-CN" dirty="0"/>
              <a:t> </a:t>
            </a:r>
            <a:r>
              <a:rPr lang="en-US" altLang="zh-CN" dirty="0" smtClean="0"/>
              <a:t>.bin .ipk</a:t>
            </a:r>
            <a:r>
              <a:rPr lang="zh-CN" altLang="en-US" dirty="0" smtClean="0"/>
              <a:t>二进制文件将被保存在这里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FF0000"/>
                </a:solidFill>
              </a:rPr>
              <a:t>dl</a:t>
            </a:r>
            <a:r>
              <a:rPr lang="zh-CN" altLang="en-US" dirty="0" smtClean="0"/>
              <a:t>：编译过程中下载的源代码包保存在这里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FF0000"/>
                </a:solidFill>
              </a:rPr>
              <a:t>tmp</a:t>
            </a:r>
            <a:r>
              <a:rPr lang="zh-CN" altLang="en-US" dirty="0" smtClean="0"/>
              <a:t>：编译过程中产生的大量临时文件</a:t>
            </a:r>
            <a:r>
              <a:rPr lang="en-US" altLang="zh-CN" dirty="0" smtClean="0"/>
              <a:t>(</a:t>
            </a:r>
            <a:r>
              <a:rPr lang="zh-CN" altLang="en-US" dirty="0" smtClean="0"/>
              <a:t>依赖关系</a:t>
            </a:r>
            <a:r>
              <a:rPr lang="en-US" altLang="zh-CN" dirty="0" smtClean="0"/>
              <a:t>)</a:t>
            </a:r>
            <a:r>
              <a:rPr lang="zh-CN" altLang="en-US" dirty="0" smtClean="0"/>
              <a:t>被保存在这里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staging_dir</a:t>
            </a:r>
            <a:r>
              <a:rPr lang="zh-CN" altLang="en-US" dirty="0" smtClean="0"/>
              <a:t>：下面的子目录和</a:t>
            </a:r>
            <a:r>
              <a:rPr lang="en-US" altLang="zh-CN" dirty="0" smtClean="0"/>
              <a:t>build_dir</a:t>
            </a:r>
            <a:r>
              <a:rPr lang="zh-CN" altLang="en-US" dirty="0" smtClean="0"/>
              <a:t>相同，用于保存在</a:t>
            </a:r>
            <a:r>
              <a:rPr lang="en-US" altLang="zh-CN" dirty="0" smtClean="0"/>
              <a:t>build_dir</a:t>
            </a:r>
            <a:r>
              <a:rPr lang="zh-CN" altLang="en-US" dirty="0" smtClean="0"/>
              <a:t>中展开编译的编译结果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FF0000"/>
                </a:solidFill>
              </a:rPr>
              <a:t>logs</a:t>
            </a:r>
            <a:r>
              <a:rPr lang="zh-CN" altLang="en-US" dirty="0" smtClean="0"/>
              <a:t>：编译过程中产生错误就会有这个目录，用于存放错误信息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930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淘宝店chenying0907出品 7"/>
          <p:cNvSpPr>
            <a:spLocks/>
          </p:cNvSpPr>
          <p:nvPr/>
        </p:nvSpPr>
        <p:spPr bwMode="auto">
          <a:xfrm>
            <a:off x="5058175" y="2096666"/>
            <a:ext cx="886769" cy="865716"/>
          </a:xfrm>
          <a:custGeom>
            <a:avLst/>
            <a:gdLst>
              <a:gd name="T0" fmla="*/ 158 w 524"/>
              <a:gd name="T1" fmla="*/ 0 h 423"/>
              <a:gd name="T2" fmla="*/ 365 w 524"/>
              <a:gd name="T3" fmla="*/ 0 h 423"/>
              <a:gd name="T4" fmla="*/ 366 w 524"/>
              <a:gd name="T5" fmla="*/ 0 h 423"/>
              <a:gd name="T6" fmla="*/ 366 w 524"/>
              <a:gd name="T7" fmla="*/ 0 h 423"/>
              <a:gd name="T8" fmla="*/ 523 w 524"/>
              <a:gd name="T9" fmla="*/ 157 h 423"/>
              <a:gd name="T10" fmla="*/ 524 w 524"/>
              <a:gd name="T11" fmla="*/ 423 h 423"/>
              <a:gd name="T12" fmla="*/ 388 w 524"/>
              <a:gd name="T13" fmla="*/ 321 h 423"/>
              <a:gd name="T14" fmla="*/ 158 w 524"/>
              <a:gd name="T15" fmla="*/ 316 h 423"/>
              <a:gd name="T16" fmla="*/ 0 w 524"/>
              <a:gd name="T17" fmla="*/ 158 h 423"/>
              <a:gd name="T18" fmla="*/ 158 w 524"/>
              <a:gd name="T19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24" h="423">
                <a:moveTo>
                  <a:pt x="158" y="0"/>
                </a:moveTo>
                <a:cubicBezTo>
                  <a:pt x="365" y="0"/>
                  <a:pt x="365" y="0"/>
                  <a:pt x="365" y="0"/>
                </a:cubicBezTo>
                <a:cubicBezTo>
                  <a:pt x="365" y="0"/>
                  <a:pt x="365" y="0"/>
                  <a:pt x="366" y="0"/>
                </a:cubicBezTo>
                <a:cubicBezTo>
                  <a:pt x="366" y="0"/>
                  <a:pt x="366" y="0"/>
                  <a:pt x="366" y="0"/>
                </a:cubicBezTo>
                <a:cubicBezTo>
                  <a:pt x="453" y="0"/>
                  <a:pt x="523" y="71"/>
                  <a:pt x="523" y="157"/>
                </a:cubicBezTo>
                <a:cubicBezTo>
                  <a:pt x="523" y="244"/>
                  <a:pt x="524" y="423"/>
                  <a:pt x="524" y="423"/>
                </a:cubicBezTo>
                <a:cubicBezTo>
                  <a:pt x="524" y="423"/>
                  <a:pt x="484" y="335"/>
                  <a:pt x="388" y="321"/>
                </a:cubicBezTo>
                <a:cubicBezTo>
                  <a:pt x="376" y="319"/>
                  <a:pt x="158" y="316"/>
                  <a:pt x="158" y="316"/>
                </a:cubicBezTo>
                <a:cubicBezTo>
                  <a:pt x="70" y="316"/>
                  <a:pt x="0" y="246"/>
                  <a:pt x="0" y="158"/>
                </a:cubicBezTo>
                <a:cubicBezTo>
                  <a:pt x="0" y="71"/>
                  <a:pt x="70" y="0"/>
                  <a:pt x="158" y="0"/>
                </a:cubicBezTo>
              </a:path>
            </a:pathLst>
          </a:custGeom>
          <a:gradFill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</a:gradFill>
          <a:ln w="12700">
            <a:solidFill>
              <a:schemeClr val="bg1">
                <a:lumMod val="85000"/>
              </a:schemeClr>
            </a:solidFill>
          </a:ln>
          <a:effectLst>
            <a:outerShdw blurRad="254000" dist="127000" dir="8160000" algn="ctr" rotWithShape="0">
              <a:prstClr val="black">
                <a:alpha val="34000"/>
              </a:prstClr>
            </a:outerShdw>
          </a:effectLst>
        </p:spPr>
        <p:txBody>
          <a:bodyPr lIns="91431" tIns="45715" rIns="91431" bIns="45715" anchor="ctr"/>
          <a:lstStyle/>
          <a:p>
            <a:pPr algn="ctr">
              <a:defRPr/>
            </a:pPr>
            <a:endParaRPr lang="en-AU" sz="1500" kern="0" dirty="0">
              <a:solidFill>
                <a:schemeClr val="tx1">
                  <a:lumMod val="85000"/>
                  <a:lumOff val="15000"/>
                </a:schemeClr>
              </a:solidFill>
              <a:latin typeface="Roboto Bold" charset="0"/>
            </a:endParaRPr>
          </a:p>
        </p:txBody>
      </p:sp>
      <p:sp>
        <p:nvSpPr>
          <p:cNvPr id="4" name="淘宝店chenying0907出品 8"/>
          <p:cNvSpPr>
            <a:spLocks/>
          </p:cNvSpPr>
          <p:nvPr/>
        </p:nvSpPr>
        <p:spPr bwMode="auto">
          <a:xfrm>
            <a:off x="4399978" y="2854432"/>
            <a:ext cx="1544966" cy="1504949"/>
          </a:xfrm>
          <a:custGeom>
            <a:avLst/>
            <a:gdLst>
              <a:gd name="T0" fmla="*/ 275 w 913"/>
              <a:gd name="T1" fmla="*/ 0 h 735"/>
              <a:gd name="T2" fmla="*/ 636 w 913"/>
              <a:gd name="T3" fmla="*/ 0 h 735"/>
              <a:gd name="T4" fmla="*/ 637 w 913"/>
              <a:gd name="T5" fmla="*/ 0 h 735"/>
              <a:gd name="T6" fmla="*/ 638 w 913"/>
              <a:gd name="T7" fmla="*/ 0 h 735"/>
              <a:gd name="T8" fmla="*/ 911 w 913"/>
              <a:gd name="T9" fmla="*/ 273 h 735"/>
              <a:gd name="T10" fmla="*/ 913 w 913"/>
              <a:gd name="T11" fmla="*/ 735 h 735"/>
              <a:gd name="T12" fmla="*/ 677 w 913"/>
              <a:gd name="T13" fmla="*/ 557 h 735"/>
              <a:gd name="T14" fmla="*/ 275 w 913"/>
              <a:gd name="T15" fmla="*/ 550 h 735"/>
              <a:gd name="T16" fmla="*/ 0 w 913"/>
              <a:gd name="T17" fmla="*/ 275 h 735"/>
              <a:gd name="T18" fmla="*/ 275 w 913"/>
              <a:gd name="T19" fmla="*/ 0 h 7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13" h="735">
                <a:moveTo>
                  <a:pt x="275" y="0"/>
                </a:moveTo>
                <a:cubicBezTo>
                  <a:pt x="636" y="0"/>
                  <a:pt x="636" y="0"/>
                  <a:pt x="636" y="0"/>
                </a:cubicBezTo>
                <a:cubicBezTo>
                  <a:pt x="636" y="0"/>
                  <a:pt x="637" y="0"/>
                  <a:pt x="637" y="0"/>
                </a:cubicBezTo>
                <a:cubicBezTo>
                  <a:pt x="637" y="0"/>
                  <a:pt x="638" y="0"/>
                  <a:pt x="638" y="0"/>
                </a:cubicBezTo>
                <a:cubicBezTo>
                  <a:pt x="789" y="0"/>
                  <a:pt x="911" y="122"/>
                  <a:pt x="911" y="273"/>
                </a:cubicBezTo>
                <a:cubicBezTo>
                  <a:pt x="911" y="424"/>
                  <a:pt x="913" y="735"/>
                  <a:pt x="913" y="735"/>
                </a:cubicBezTo>
                <a:cubicBezTo>
                  <a:pt x="913" y="735"/>
                  <a:pt x="844" y="582"/>
                  <a:pt x="677" y="557"/>
                </a:cubicBezTo>
                <a:cubicBezTo>
                  <a:pt x="656" y="554"/>
                  <a:pt x="275" y="550"/>
                  <a:pt x="275" y="550"/>
                </a:cubicBezTo>
                <a:cubicBezTo>
                  <a:pt x="123" y="550"/>
                  <a:pt x="0" y="427"/>
                  <a:pt x="0" y="275"/>
                </a:cubicBezTo>
                <a:cubicBezTo>
                  <a:pt x="0" y="123"/>
                  <a:pt x="123" y="0"/>
                  <a:pt x="275" y="0"/>
                </a:cubicBezTo>
              </a:path>
            </a:pathLst>
          </a:custGeom>
          <a:gradFill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</a:gradFill>
          <a:ln w="12700">
            <a:solidFill>
              <a:schemeClr val="bg1">
                <a:lumMod val="85000"/>
              </a:schemeClr>
            </a:solidFill>
          </a:ln>
          <a:effectLst>
            <a:outerShdw blurRad="254000" dist="127000" dir="8160000" algn="ctr" rotWithShape="0">
              <a:prstClr val="black">
                <a:alpha val="34000"/>
              </a:prstClr>
            </a:outerShdw>
          </a:effectLst>
        </p:spPr>
        <p:txBody>
          <a:bodyPr lIns="91431" tIns="45715" rIns="91431" bIns="45715" anchor="ctr"/>
          <a:lstStyle/>
          <a:p>
            <a:pPr algn="ctr">
              <a:defRPr/>
            </a:pPr>
            <a:endParaRPr lang="en-AU" sz="2900" kern="0" dirty="0">
              <a:solidFill>
                <a:schemeClr val="tx1">
                  <a:lumMod val="85000"/>
                  <a:lumOff val="15000"/>
                </a:schemeClr>
              </a:solidFill>
              <a:latin typeface="Roboto Bold" charset="0"/>
            </a:endParaRPr>
          </a:p>
        </p:txBody>
      </p:sp>
      <p:sp>
        <p:nvSpPr>
          <p:cNvPr id="5" name="淘宝店chenying0907出品 9"/>
          <p:cNvSpPr>
            <a:spLocks/>
          </p:cNvSpPr>
          <p:nvPr/>
        </p:nvSpPr>
        <p:spPr bwMode="auto">
          <a:xfrm>
            <a:off x="4399978" y="4130782"/>
            <a:ext cx="1544966" cy="1504951"/>
          </a:xfrm>
          <a:custGeom>
            <a:avLst/>
            <a:gdLst>
              <a:gd name="T0" fmla="*/ 275 w 913"/>
              <a:gd name="T1" fmla="*/ 0 h 735"/>
              <a:gd name="T2" fmla="*/ 636 w 913"/>
              <a:gd name="T3" fmla="*/ 0 h 735"/>
              <a:gd name="T4" fmla="*/ 637 w 913"/>
              <a:gd name="T5" fmla="*/ 0 h 735"/>
              <a:gd name="T6" fmla="*/ 638 w 913"/>
              <a:gd name="T7" fmla="*/ 0 h 735"/>
              <a:gd name="T8" fmla="*/ 911 w 913"/>
              <a:gd name="T9" fmla="*/ 273 h 735"/>
              <a:gd name="T10" fmla="*/ 913 w 913"/>
              <a:gd name="T11" fmla="*/ 735 h 735"/>
              <a:gd name="T12" fmla="*/ 677 w 913"/>
              <a:gd name="T13" fmla="*/ 557 h 735"/>
              <a:gd name="T14" fmla="*/ 275 w 913"/>
              <a:gd name="T15" fmla="*/ 550 h 735"/>
              <a:gd name="T16" fmla="*/ 0 w 913"/>
              <a:gd name="T17" fmla="*/ 275 h 735"/>
              <a:gd name="T18" fmla="*/ 275 w 913"/>
              <a:gd name="T19" fmla="*/ 0 h 7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13" h="735">
                <a:moveTo>
                  <a:pt x="275" y="0"/>
                </a:moveTo>
                <a:cubicBezTo>
                  <a:pt x="636" y="0"/>
                  <a:pt x="636" y="0"/>
                  <a:pt x="636" y="0"/>
                </a:cubicBezTo>
                <a:cubicBezTo>
                  <a:pt x="636" y="0"/>
                  <a:pt x="637" y="0"/>
                  <a:pt x="637" y="0"/>
                </a:cubicBezTo>
                <a:cubicBezTo>
                  <a:pt x="637" y="0"/>
                  <a:pt x="638" y="0"/>
                  <a:pt x="638" y="0"/>
                </a:cubicBezTo>
                <a:cubicBezTo>
                  <a:pt x="789" y="0"/>
                  <a:pt x="911" y="122"/>
                  <a:pt x="911" y="273"/>
                </a:cubicBezTo>
                <a:cubicBezTo>
                  <a:pt x="911" y="424"/>
                  <a:pt x="913" y="735"/>
                  <a:pt x="913" y="735"/>
                </a:cubicBezTo>
                <a:cubicBezTo>
                  <a:pt x="913" y="735"/>
                  <a:pt x="844" y="582"/>
                  <a:pt x="677" y="557"/>
                </a:cubicBezTo>
                <a:cubicBezTo>
                  <a:pt x="656" y="554"/>
                  <a:pt x="275" y="550"/>
                  <a:pt x="275" y="550"/>
                </a:cubicBezTo>
                <a:cubicBezTo>
                  <a:pt x="123" y="550"/>
                  <a:pt x="0" y="427"/>
                  <a:pt x="0" y="275"/>
                </a:cubicBezTo>
                <a:cubicBezTo>
                  <a:pt x="0" y="123"/>
                  <a:pt x="123" y="0"/>
                  <a:pt x="275" y="0"/>
                </a:cubicBezTo>
              </a:path>
            </a:pathLst>
          </a:custGeom>
          <a:gradFill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</a:gradFill>
          <a:ln w="12700">
            <a:solidFill>
              <a:schemeClr val="bg1">
                <a:lumMod val="85000"/>
              </a:schemeClr>
            </a:solidFill>
          </a:ln>
          <a:effectLst>
            <a:outerShdw blurRad="254000" dist="127000" dir="8160000" algn="ctr" rotWithShape="0">
              <a:prstClr val="black">
                <a:alpha val="34000"/>
              </a:prstClr>
            </a:outerShdw>
          </a:effectLst>
        </p:spPr>
        <p:txBody>
          <a:bodyPr lIns="91431" tIns="45715" rIns="91431" bIns="45715" anchor="ctr"/>
          <a:lstStyle/>
          <a:p>
            <a:pPr algn="ctr">
              <a:defRPr/>
            </a:pPr>
            <a:endParaRPr lang="en-AU" sz="3500" kern="0" dirty="0">
              <a:solidFill>
                <a:schemeClr val="tx1">
                  <a:lumMod val="85000"/>
                  <a:lumOff val="15000"/>
                </a:schemeClr>
              </a:solidFill>
              <a:latin typeface="Roboto Bold" charset="0"/>
            </a:endParaRPr>
          </a:p>
        </p:txBody>
      </p:sp>
      <p:sp>
        <p:nvSpPr>
          <p:cNvPr id="6" name="淘宝店chenying0907出品 10"/>
          <p:cNvSpPr>
            <a:spLocks/>
          </p:cNvSpPr>
          <p:nvPr/>
        </p:nvSpPr>
        <p:spPr bwMode="auto">
          <a:xfrm>
            <a:off x="5974573" y="4132899"/>
            <a:ext cx="1947080" cy="1894416"/>
          </a:xfrm>
          <a:custGeom>
            <a:avLst/>
            <a:gdLst>
              <a:gd name="T0" fmla="*/ 1020384 w 1151"/>
              <a:gd name="T1" fmla="*/ 0 h 926"/>
              <a:gd name="T2" fmla="*/ 442928 w 1151"/>
              <a:gd name="T3" fmla="*/ 0 h 926"/>
              <a:gd name="T4" fmla="*/ 441659 w 1151"/>
              <a:gd name="T5" fmla="*/ 0 h 926"/>
              <a:gd name="T6" fmla="*/ 440390 w 1151"/>
              <a:gd name="T7" fmla="*/ 0 h 926"/>
              <a:gd name="T8" fmla="*/ 3807 w 1151"/>
              <a:gd name="T9" fmla="*/ 529890 h 926"/>
              <a:gd name="T10" fmla="*/ 0 w 1151"/>
              <a:gd name="T11" fmla="*/ 1422256 h 926"/>
              <a:gd name="T12" fmla="*/ 378202 w 1151"/>
              <a:gd name="T13" fmla="*/ 1079747 h 926"/>
              <a:gd name="T14" fmla="*/ 1020384 w 1151"/>
              <a:gd name="T15" fmla="*/ 1064388 h 926"/>
              <a:gd name="T16" fmla="*/ 1460774 w 1151"/>
              <a:gd name="T17" fmla="*/ 532962 h 926"/>
              <a:gd name="T18" fmla="*/ 1020384 w 1151"/>
              <a:gd name="T19" fmla="*/ 0 h 92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151"/>
              <a:gd name="T31" fmla="*/ 0 h 926"/>
              <a:gd name="T32" fmla="*/ 1151 w 1151"/>
              <a:gd name="T33" fmla="*/ 926 h 92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151" h="926">
                <a:moveTo>
                  <a:pt x="804" y="0"/>
                </a:moveTo>
                <a:cubicBezTo>
                  <a:pt x="349" y="0"/>
                  <a:pt x="349" y="0"/>
                  <a:pt x="349" y="0"/>
                </a:cubicBezTo>
                <a:cubicBezTo>
                  <a:pt x="349" y="0"/>
                  <a:pt x="348" y="0"/>
                  <a:pt x="348" y="0"/>
                </a:cubicBezTo>
                <a:cubicBezTo>
                  <a:pt x="348" y="0"/>
                  <a:pt x="347" y="0"/>
                  <a:pt x="347" y="0"/>
                </a:cubicBezTo>
                <a:cubicBezTo>
                  <a:pt x="157" y="0"/>
                  <a:pt x="3" y="154"/>
                  <a:pt x="3" y="345"/>
                </a:cubicBezTo>
                <a:cubicBezTo>
                  <a:pt x="3" y="535"/>
                  <a:pt x="0" y="926"/>
                  <a:pt x="0" y="926"/>
                </a:cubicBezTo>
                <a:cubicBezTo>
                  <a:pt x="0" y="926"/>
                  <a:pt x="88" y="734"/>
                  <a:pt x="298" y="703"/>
                </a:cubicBezTo>
                <a:cubicBezTo>
                  <a:pt x="325" y="699"/>
                  <a:pt x="804" y="693"/>
                  <a:pt x="804" y="693"/>
                </a:cubicBezTo>
                <a:cubicBezTo>
                  <a:pt x="996" y="693"/>
                  <a:pt x="1151" y="538"/>
                  <a:pt x="1151" y="347"/>
                </a:cubicBezTo>
                <a:cubicBezTo>
                  <a:pt x="1151" y="155"/>
                  <a:pt x="996" y="0"/>
                  <a:pt x="804" y="0"/>
                </a:cubicBezTo>
              </a:path>
            </a:pathLst>
          </a:custGeom>
          <a:gradFill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</a:gradFill>
          <a:ln w="19050">
            <a:solidFill>
              <a:schemeClr val="bg1">
                <a:lumMod val="85000"/>
              </a:schemeClr>
            </a:solidFill>
          </a:ln>
          <a:effectLst>
            <a:outerShdw blurRad="254000" dist="127000" dir="8160000" algn="ctr" rotWithShape="0">
              <a:prstClr val="black">
                <a:alpha val="34000"/>
              </a:prstClr>
            </a:outerShdw>
          </a:effectLst>
          <a:extLst/>
        </p:spPr>
        <p:txBody>
          <a:bodyPr lIns="91431" tIns="45715" rIns="91431" bIns="45715" anchor="ctr"/>
          <a:lstStyle/>
          <a:p>
            <a:pPr algn="ctr">
              <a:defRPr/>
            </a:pPr>
            <a:endParaRPr lang="en-AU" sz="4000" kern="0" dirty="0">
              <a:solidFill>
                <a:schemeClr val="tx1">
                  <a:lumMod val="85000"/>
                  <a:lumOff val="15000"/>
                </a:schemeClr>
              </a:solidFill>
              <a:latin typeface="Roboto Bold" charset="0"/>
            </a:endParaRPr>
          </a:p>
        </p:txBody>
      </p:sp>
      <p:sp>
        <p:nvSpPr>
          <p:cNvPr id="7" name="淘宝店chenying0907出品 6"/>
          <p:cNvSpPr>
            <a:spLocks/>
          </p:cNvSpPr>
          <p:nvPr/>
        </p:nvSpPr>
        <p:spPr bwMode="auto">
          <a:xfrm>
            <a:off x="5974573" y="1772816"/>
            <a:ext cx="1293114" cy="1259417"/>
          </a:xfrm>
          <a:custGeom>
            <a:avLst/>
            <a:gdLst>
              <a:gd name="T0" fmla="*/ 534 w 764"/>
              <a:gd name="T1" fmla="*/ 0 h 615"/>
              <a:gd name="T2" fmla="*/ 232 w 764"/>
              <a:gd name="T3" fmla="*/ 0 h 615"/>
              <a:gd name="T4" fmla="*/ 231 w 764"/>
              <a:gd name="T5" fmla="*/ 0 h 615"/>
              <a:gd name="T6" fmla="*/ 230 w 764"/>
              <a:gd name="T7" fmla="*/ 0 h 615"/>
              <a:gd name="T8" fmla="*/ 2 w 764"/>
              <a:gd name="T9" fmla="*/ 229 h 615"/>
              <a:gd name="T10" fmla="*/ 0 w 764"/>
              <a:gd name="T11" fmla="*/ 615 h 615"/>
              <a:gd name="T12" fmla="*/ 198 w 764"/>
              <a:gd name="T13" fmla="*/ 466 h 615"/>
              <a:gd name="T14" fmla="*/ 534 w 764"/>
              <a:gd name="T15" fmla="*/ 460 h 615"/>
              <a:gd name="T16" fmla="*/ 764 w 764"/>
              <a:gd name="T17" fmla="*/ 230 h 615"/>
              <a:gd name="T18" fmla="*/ 534 w 764"/>
              <a:gd name="T19" fmla="*/ 0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4" h="615">
                <a:moveTo>
                  <a:pt x="534" y="0"/>
                </a:moveTo>
                <a:cubicBezTo>
                  <a:pt x="232" y="0"/>
                  <a:pt x="232" y="0"/>
                  <a:pt x="232" y="0"/>
                </a:cubicBezTo>
                <a:cubicBezTo>
                  <a:pt x="232" y="0"/>
                  <a:pt x="231" y="0"/>
                  <a:pt x="231" y="0"/>
                </a:cubicBezTo>
                <a:cubicBezTo>
                  <a:pt x="231" y="0"/>
                  <a:pt x="231" y="0"/>
                  <a:pt x="230" y="0"/>
                </a:cubicBezTo>
                <a:cubicBezTo>
                  <a:pt x="104" y="0"/>
                  <a:pt x="2" y="102"/>
                  <a:pt x="2" y="229"/>
                </a:cubicBezTo>
                <a:cubicBezTo>
                  <a:pt x="2" y="355"/>
                  <a:pt x="0" y="615"/>
                  <a:pt x="0" y="615"/>
                </a:cubicBezTo>
                <a:cubicBezTo>
                  <a:pt x="0" y="615"/>
                  <a:pt x="58" y="487"/>
                  <a:pt x="198" y="466"/>
                </a:cubicBezTo>
                <a:cubicBezTo>
                  <a:pt x="216" y="464"/>
                  <a:pt x="534" y="460"/>
                  <a:pt x="534" y="460"/>
                </a:cubicBezTo>
                <a:cubicBezTo>
                  <a:pt x="661" y="460"/>
                  <a:pt x="764" y="357"/>
                  <a:pt x="764" y="230"/>
                </a:cubicBezTo>
                <a:cubicBezTo>
                  <a:pt x="764" y="103"/>
                  <a:pt x="661" y="0"/>
                  <a:pt x="534" y="0"/>
                </a:cubicBezTo>
              </a:path>
            </a:pathLst>
          </a:custGeom>
          <a:gradFill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</a:gradFill>
          <a:ln w="12700">
            <a:solidFill>
              <a:schemeClr val="bg1">
                <a:lumMod val="85000"/>
              </a:schemeClr>
            </a:solidFill>
          </a:ln>
          <a:effectLst>
            <a:outerShdw blurRad="254000" dist="127000" dir="8160000" algn="ctr" rotWithShape="0">
              <a:prstClr val="black">
                <a:alpha val="34000"/>
              </a:prstClr>
            </a:outerShdw>
          </a:effectLst>
        </p:spPr>
        <p:txBody>
          <a:bodyPr lIns="91431" tIns="45715" rIns="91431" bIns="45715" anchor="ctr"/>
          <a:lstStyle/>
          <a:p>
            <a:pPr algn="ctr">
              <a:defRPr/>
            </a:pPr>
            <a:endParaRPr lang="en-AU" sz="2000" kern="0" dirty="0">
              <a:solidFill>
                <a:schemeClr val="tx1">
                  <a:lumMod val="85000"/>
                  <a:lumOff val="15000"/>
                </a:schemeClr>
              </a:solidFill>
              <a:latin typeface="Roboto Bold" charset="0"/>
            </a:endParaRPr>
          </a:p>
        </p:txBody>
      </p:sp>
      <p:sp>
        <p:nvSpPr>
          <p:cNvPr id="8" name="淘宝店chenying0907出品 5"/>
          <p:cNvSpPr>
            <a:spLocks/>
          </p:cNvSpPr>
          <p:nvPr/>
        </p:nvSpPr>
        <p:spPr bwMode="auto">
          <a:xfrm>
            <a:off x="5974573" y="2854432"/>
            <a:ext cx="1547081" cy="1504949"/>
          </a:xfrm>
          <a:custGeom>
            <a:avLst/>
            <a:gdLst>
              <a:gd name="T0" fmla="*/ 639 w 914"/>
              <a:gd name="T1" fmla="*/ 0 h 735"/>
              <a:gd name="T2" fmla="*/ 277 w 914"/>
              <a:gd name="T3" fmla="*/ 0 h 735"/>
              <a:gd name="T4" fmla="*/ 276 w 914"/>
              <a:gd name="T5" fmla="*/ 0 h 735"/>
              <a:gd name="T6" fmla="*/ 275 w 914"/>
              <a:gd name="T7" fmla="*/ 0 h 735"/>
              <a:gd name="T8" fmla="*/ 2 w 914"/>
              <a:gd name="T9" fmla="*/ 273 h 735"/>
              <a:gd name="T10" fmla="*/ 0 w 914"/>
              <a:gd name="T11" fmla="*/ 735 h 735"/>
              <a:gd name="T12" fmla="*/ 237 w 914"/>
              <a:gd name="T13" fmla="*/ 557 h 735"/>
              <a:gd name="T14" fmla="*/ 639 w 914"/>
              <a:gd name="T15" fmla="*/ 550 h 735"/>
              <a:gd name="T16" fmla="*/ 914 w 914"/>
              <a:gd name="T17" fmla="*/ 275 h 735"/>
              <a:gd name="T18" fmla="*/ 639 w 914"/>
              <a:gd name="T19" fmla="*/ 0 h 7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14" h="735">
                <a:moveTo>
                  <a:pt x="639" y="0"/>
                </a:moveTo>
                <a:cubicBezTo>
                  <a:pt x="277" y="0"/>
                  <a:pt x="277" y="0"/>
                  <a:pt x="277" y="0"/>
                </a:cubicBezTo>
                <a:cubicBezTo>
                  <a:pt x="277" y="0"/>
                  <a:pt x="277" y="0"/>
                  <a:pt x="276" y="0"/>
                </a:cubicBezTo>
                <a:cubicBezTo>
                  <a:pt x="276" y="0"/>
                  <a:pt x="276" y="0"/>
                  <a:pt x="275" y="0"/>
                </a:cubicBezTo>
                <a:cubicBezTo>
                  <a:pt x="125" y="0"/>
                  <a:pt x="2" y="122"/>
                  <a:pt x="2" y="273"/>
                </a:cubicBezTo>
                <a:cubicBezTo>
                  <a:pt x="2" y="424"/>
                  <a:pt x="0" y="735"/>
                  <a:pt x="0" y="735"/>
                </a:cubicBezTo>
                <a:cubicBezTo>
                  <a:pt x="0" y="735"/>
                  <a:pt x="70" y="582"/>
                  <a:pt x="237" y="557"/>
                </a:cubicBezTo>
                <a:cubicBezTo>
                  <a:pt x="258" y="554"/>
                  <a:pt x="639" y="550"/>
                  <a:pt x="639" y="550"/>
                </a:cubicBezTo>
                <a:cubicBezTo>
                  <a:pt x="790" y="550"/>
                  <a:pt x="914" y="427"/>
                  <a:pt x="914" y="275"/>
                </a:cubicBezTo>
                <a:cubicBezTo>
                  <a:pt x="914" y="123"/>
                  <a:pt x="790" y="0"/>
                  <a:pt x="639" y="0"/>
                </a:cubicBezTo>
              </a:path>
            </a:pathLst>
          </a:custGeom>
          <a:gradFill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</a:gradFill>
          <a:ln w="12700">
            <a:solidFill>
              <a:schemeClr val="bg1">
                <a:lumMod val="85000"/>
              </a:schemeClr>
            </a:solidFill>
          </a:ln>
          <a:effectLst>
            <a:outerShdw blurRad="254000" dist="127000" dir="8160000" algn="ctr" rotWithShape="0">
              <a:prstClr val="black">
                <a:alpha val="34000"/>
              </a:prstClr>
            </a:outerShdw>
          </a:effectLst>
        </p:spPr>
        <p:txBody>
          <a:bodyPr lIns="91431" tIns="45715" rIns="91431" bIns="45715" anchor="ctr"/>
          <a:lstStyle/>
          <a:p>
            <a:pPr algn="ctr">
              <a:defRPr/>
            </a:pPr>
            <a:endParaRPr lang="en-AU" sz="2900" kern="0" dirty="0">
              <a:solidFill>
                <a:schemeClr val="tx1">
                  <a:lumMod val="85000"/>
                  <a:lumOff val="15000"/>
                </a:schemeClr>
              </a:solidFill>
              <a:latin typeface="Roboto Bold" charset="0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Openwrt</a:t>
            </a:r>
            <a:r>
              <a:rPr lang="zh-CN" altLang="en-US" dirty="0" smtClean="0"/>
              <a:t>固件编译过程</a:t>
            </a:r>
            <a:endParaRPr lang="zh-CN" altLang="en-US" dirty="0"/>
          </a:p>
        </p:txBody>
      </p:sp>
      <p:grpSp>
        <p:nvGrpSpPr>
          <p:cNvPr id="33" name="淘宝店chenying0907出品 32"/>
          <p:cNvGrpSpPr/>
          <p:nvPr/>
        </p:nvGrpSpPr>
        <p:grpSpPr>
          <a:xfrm>
            <a:off x="3452732" y="1942637"/>
            <a:ext cx="842986" cy="843095"/>
            <a:chOff x="819328" y="1120779"/>
            <a:chExt cx="1127886" cy="1127885"/>
          </a:xfrm>
        </p:grpSpPr>
        <p:sp>
          <p:nvSpPr>
            <p:cNvPr id="34" name="Oval 1"/>
            <p:cNvSpPr/>
            <p:nvPr/>
          </p:nvSpPr>
          <p:spPr bwMode="auto">
            <a:xfrm>
              <a:off x="819328" y="1120779"/>
              <a:ext cx="1127886" cy="1127885"/>
            </a:xfrm>
            <a:prstGeom prst="ellipse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1594000" scaled="0"/>
            </a:gradFill>
            <a:ln w="25400" cap="flat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  <p:sp>
          <p:nvSpPr>
            <p:cNvPr id="35" name="Oval 1"/>
            <p:cNvSpPr/>
            <p:nvPr/>
          </p:nvSpPr>
          <p:spPr bwMode="auto">
            <a:xfrm>
              <a:off x="899592" y="1201043"/>
              <a:ext cx="967359" cy="96735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</p:grpSp>
      <p:sp>
        <p:nvSpPr>
          <p:cNvPr id="36" name="Content Placeholder 2"/>
          <p:cNvSpPr txBox="1">
            <a:spLocks/>
          </p:cNvSpPr>
          <p:nvPr/>
        </p:nvSpPr>
        <p:spPr bwMode="auto">
          <a:xfrm>
            <a:off x="365793" y="1961796"/>
            <a:ext cx="2942198" cy="1122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defTabSz="914126">
              <a:spcBef>
                <a:spcPct val="20000"/>
              </a:spcBef>
              <a:defRPr/>
            </a:pPr>
            <a:r>
              <a:rPr lang="zh-CN" alt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配置</a:t>
            </a:r>
            <a:endParaRPr lang="en-US" altLang="zh-CN" sz="16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algn="r"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make menuconfig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选择需要的平台和需要的工具模块</a:t>
            </a:r>
            <a:endParaRPr lang="en-US" altLang="zh-CN" sz="11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37" name="Content Placeholder 2"/>
          <p:cNvSpPr txBox="1">
            <a:spLocks/>
          </p:cNvSpPr>
          <p:nvPr/>
        </p:nvSpPr>
        <p:spPr bwMode="auto">
          <a:xfrm>
            <a:off x="365793" y="3160676"/>
            <a:ext cx="2942198" cy="1122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编译工具</a:t>
            </a:r>
            <a:endParaRPr lang="en-US" altLang="zh-CN" sz="16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algn="r" defTabSz="914126">
              <a:spcBef>
                <a:spcPct val="20000"/>
              </a:spcBef>
              <a:defRPr/>
            </a:pP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对</a:t>
            </a:r>
            <a:r>
              <a:rPr lang="en-US" altLang="zh-CN" sz="1100" kern="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toolchain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和</a:t>
            </a:r>
            <a:r>
              <a:rPr lang="en-US" altLang="zh-CN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tools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进行编译，编译得到的软件会在后续编译过程中被使用</a:t>
            </a:r>
            <a:endParaRPr lang="en-US" altLang="zh-CN" sz="11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 bwMode="auto">
          <a:xfrm>
            <a:off x="262558" y="4501796"/>
            <a:ext cx="3045433" cy="1122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编译内核</a:t>
            </a:r>
            <a:endParaRPr lang="en-US" altLang="zh-CN" sz="16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algn="r" defTabSz="914126">
              <a:spcBef>
                <a:spcPct val="20000"/>
              </a:spcBef>
              <a:defRPr/>
            </a:pP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编译内核，压缩内核，用</a:t>
            </a:r>
            <a:r>
              <a:rPr lang="en-US" altLang="zh-CN" sz="1100" kern="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mkimage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工具在内核前生成一个</a:t>
            </a:r>
            <a:r>
              <a:rPr lang="en-US" altLang="zh-CN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bootloader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可以识别的头部</a:t>
            </a:r>
            <a:endParaRPr lang="en-US" altLang="zh-CN" sz="11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39" name="淘宝店chenying0907出品 38"/>
          <p:cNvSpPr/>
          <p:nvPr/>
        </p:nvSpPr>
        <p:spPr>
          <a:xfrm>
            <a:off x="3417160" y="2093830"/>
            <a:ext cx="851936" cy="553997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01</a:t>
            </a:r>
          </a:p>
        </p:txBody>
      </p:sp>
      <p:grpSp>
        <p:nvGrpSpPr>
          <p:cNvPr id="40" name="淘宝店chenying0907出品 39"/>
          <p:cNvGrpSpPr/>
          <p:nvPr/>
        </p:nvGrpSpPr>
        <p:grpSpPr>
          <a:xfrm>
            <a:off x="3452732" y="3238037"/>
            <a:ext cx="842986" cy="843095"/>
            <a:chOff x="819328" y="1120779"/>
            <a:chExt cx="1127886" cy="1127885"/>
          </a:xfrm>
        </p:grpSpPr>
        <p:sp>
          <p:nvSpPr>
            <p:cNvPr id="41" name="Oval 1"/>
            <p:cNvSpPr/>
            <p:nvPr/>
          </p:nvSpPr>
          <p:spPr bwMode="auto">
            <a:xfrm>
              <a:off x="819328" y="1120779"/>
              <a:ext cx="1127886" cy="1127885"/>
            </a:xfrm>
            <a:prstGeom prst="ellipse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1594000" scaled="0"/>
            </a:gradFill>
            <a:ln w="25400" cap="flat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  <p:sp>
          <p:nvSpPr>
            <p:cNvPr id="42" name="Oval 1"/>
            <p:cNvSpPr/>
            <p:nvPr/>
          </p:nvSpPr>
          <p:spPr bwMode="auto">
            <a:xfrm>
              <a:off x="899592" y="1201043"/>
              <a:ext cx="967359" cy="96735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</p:grpSp>
      <p:grpSp>
        <p:nvGrpSpPr>
          <p:cNvPr id="43" name="淘宝店chenying0907出品 42"/>
          <p:cNvGrpSpPr/>
          <p:nvPr/>
        </p:nvGrpSpPr>
        <p:grpSpPr>
          <a:xfrm>
            <a:off x="3452732" y="4533437"/>
            <a:ext cx="842986" cy="843095"/>
            <a:chOff x="819328" y="1120779"/>
            <a:chExt cx="1127886" cy="1127885"/>
          </a:xfrm>
        </p:grpSpPr>
        <p:sp>
          <p:nvSpPr>
            <p:cNvPr id="44" name="Oval 1"/>
            <p:cNvSpPr/>
            <p:nvPr/>
          </p:nvSpPr>
          <p:spPr bwMode="auto">
            <a:xfrm>
              <a:off x="819328" y="1120779"/>
              <a:ext cx="1127886" cy="1127885"/>
            </a:xfrm>
            <a:prstGeom prst="ellipse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1594000" scaled="0"/>
            </a:gradFill>
            <a:ln w="25400" cap="flat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  <p:sp>
          <p:nvSpPr>
            <p:cNvPr id="45" name="Oval 1"/>
            <p:cNvSpPr/>
            <p:nvPr/>
          </p:nvSpPr>
          <p:spPr bwMode="auto">
            <a:xfrm>
              <a:off x="899592" y="1201043"/>
              <a:ext cx="967359" cy="96735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</p:grpSp>
      <p:sp>
        <p:nvSpPr>
          <p:cNvPr id="46" name="淘宝店chenying0907出品 45"/>
          <p:cNvSpPr/>
          <p:nvPr/>
        </p:nvSpPr>
        <p:spPr>
          <a:xfrm>
            <a:off x="3455255" y="3391523"/>
            <a:ext cx="851936" cy="553997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47" name="淘宝店chenying0907出品 46"/>
          <p:cNvSpPr/>
          <p:nvPr/>
        </p:nvSpPr>
        <p:spPr>
          <a:xfrm>
            <a:off x="3429858" y="4661523"/>
            <a:ext cx="851936" cy="553997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05</a:t>
            </a:r>
          </a:p>
        </p:txBody>
      </p:sp>
      <p:grpSp>
        <p:nvGrpSpPr>
          <p:cNvPr id="48" name="淘宝店chenying0907出品 47"/>
          <p:cNvGrpSpPr/>
          <p:nvPr/>
        </p:nvGrpSpPr>
        <p:grpSpPr>
          <a:xfrm>
            <a:off x="8050743" y="2048654"/>
            <a:ext cx="842986" cy="843095"/>
            <a:chOff x="819328" y="1120779"/>
            <a:chExt cx="1127886" cy="1127885"/>
          </a:xfrm>
        </p:grpSpPr>
        <p:sp>
          <p:nvSpPr>
            <p:cNvPr id="49" name="Oval 1"/>
            <p:cNvSpPr/>
            <p:nvPr/>
          </p:nvSpPr>
          <p:spPr bwMode="auto">
            <a:xfrm>
              <a:off x="819328" y="1120779"/>
              <a:ext cx="1127886" cy="1127885"/>
            </a:xfrm>
            <a:prstGeom prst="ellipse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1594000" scaled="0"/>
            </a:gradFill>
            <a:ln w="25400" cap="flat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  <p:sp>
          <p:nvSpPr>
            <p:cNvPr id="50" name="Oval 1"/>
            <p:cNvSpPr/>
            <p:nvPr/>
          </p:nvSpPr>
          <p:spPr bwMode="auto">
            <a:xfrm>
              <a:off x="899592" y="1201043"/>
              <a:ext cx="967359" cy="96735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</p:grpSp>
      <p:sp>
        <p:nvSpPr>
          <p:cNvPr id="51" name="淘宝店chenying0907出品 50"/>
          <p:cNvSpPr/>
          <p:nvPr/>
        </p:nvSpPr>
        <p:spPr>
          <a:xfrm>
            <a:off x="8015170" y="2199847"/>
            <a:ext cx="851936" cy="553997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02</a:t>
            </a:r>
          </a:p>
        </p:txBody>
      </p:sp>
      <p:grpSp>
        <p:nvGrpSpPr>
          <p:cNvPr id="52" name="淘宝店chenying0907出品 51"/>
          <p:cNvGrpSpPr/>
          <p:nvPr/>
        </p:nvGrpSpPr>
        <p:grpSpPr>
          <a:xfrm>
            <a:off x="8050743" y="3344054"/>
            <a:ext cx="842986" cy="843095"/>
            <a:chOff x="819328" y="1120779"/>
            <a:chExt cx="1127886" cy="1127885"/>
          </a:xfrm>
        </p:grpSpPr>
        <p:sp>
          <p:nvSpPr>
            <p:cNvPr id="53" name="Oval 1"/>
            <p:cNvSpPr/>
            <p:nvPr/>
          </p:nvSpPr>
          <p:spPr bwMode="auto">
            <a:xfrm>
              <a:off x="819328" y="1120779"/>
              <a:ext cx="1127886" cy="1127885"/>
            </a:xfrm>
            <a:prstGeom prst="ellipse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1594000" scaled="0"/>
            </a:gradFill>
            <a:ln w="25400" cap="flat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  <p:sp>
          <p:nvSpPr>
            <p:cNvPr id="54" name="Oval 1"/>
            <p:cNvSpPr/>
            <p:nvPr/>
          </p:nvSpPr>
          <p:spPr bwMode="auto">
            <a:xfrm>
              <a:off x="899592" y="1201043"/>
              <a:ext cx="967359" cy="96735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</p:grpSp>
      <p:grpSp>
        <p:nvGrpSpPr>
          <p:cNvPr id="55" name="淘宝店chenying0907出品 54"/>
          <p:cNvGrpSpPr/>
          <p:nvPr/>
        </p:nvGrpSpPr>
        <p:grpSpPr>
          <a:xfrm>
            <a:off x="8050743" y="4578126"/>
            <a:ext cx="842986" cy="843095"/>
            <a:chOff x="819328" y="1120779"/>
            <a:chExt cx="1127886" cy="1127885"/>
          </a:xfrm>
        </p:grpSpPr>
        <p:sp>
          <p:nvSpPr>
            <p:cNvPr id="56" name="Oval 1"/>
            <p:cNvSpPr/>
            <p:nvPr/>
          </p:nvSpPr>
          <p:spPr bwMode="auto">
            <a:xfrm>
              <a:off x="819328" y="1120779"/>
              <a:ext cx="1127886" cy="1127885"/>
            </a:xfrm>
            <a:prstGeom prst="ellipse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1594000" scaled="0"/>
            </a:gradFill>
            <a:ln w="25400" cap="flat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  <p:sp>
          <p:nvSpPr>
            <p:cNvPr id="57" name="Oval 1"/>
            <p:cNvSpPr/>
            <p:nvPr/>
          </p:nvSpPr>
          <p:spPr bwMode="auto">
            <a:xfrm>
              <a:off x="899592" y="1201043"/>
              <a:ext cx="967359" cy="96735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AU" sz="1300" kern="0">
                <a:solidFill>
                  <a:schemeClr val="accent1"/>
                </a:solidFill>
                <a:latin typeface="Open Sans"/>
                <a:ea typeface="MS PGothic" pitchFamily="34" charset="-128"/>
              </a:endParaRPr>
            </a:p>
          </p:txBody>
        </p:sp>
      </p:grpSp>
      <p:sp>
        <p:nvSpPr>
          <p:cNvPr id="58" name="淘宝店chenying0907出品 57"/>
          <p:cNvSpPr/>
          <p:nvPr/>
        </p:nvSpPr>
        <p:spPr>
          <a:xfrm>
            <a:off x="8053265" y="3497540"/>
            <a:ext cx="851936" cy="553997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04</a:t>
            </a:r>
          </a:p>
        </p:txBody>
      </p:sp>
      <p:sp>
        <p:nvSpPr>
          <p:cNvPr id="59" name="淘宝店chenying0907出品 58"/>
          <p:cNvSpPr/>
          <p:nvPr/>
        </p:nvSpPr>
        <p:spPr>
          <a:xfrm>
            <a:off x="8027869" y="4706212"/>
            <a:ext cx="851936" cy="553997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06</a:t>
            </a:r>
            <a:endParaRPr lang="en-US" altLang="zh-CN" sz="2800" b="1" dirty="0">
              <a:solidFill>
                <a:schemeClr val="accent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0" name="Content Placeholder 2"/>
          <p:cNvSpPr txBox="1">
            <a:spLocks/>
          </p:cNvSpPr>
          <p:nvPr/>
        </p:nvSpPr>
        <p:spPr bwMode="auto">
          <a:xfrm>
            <a:off x="8921271" y="1988300"/>
            <a:ext cx="2837828" cy="1122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下载</a:t>
            </a:r>
          </a:p>
          <a:p>
            <a:pPr defTabSz="914126">
              <a:spcBef>
                <a:spcPct val="20000"/>
              </a:spcBef>
              <a:defRPr/>
            </a:pP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下载所有选中的软件代码压缩包</a:t>
            </a:r>
            <a:endParaRPr lang="en-US" altLang="zh-CN" sz="11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61" name="Content Placeholder 2"/>
          <p:cNvSpPr txBox="1">
            <a:spLocks/>
          </p:cNvSpPr>
          <p:nvPr/>
        </p:nvSpPr>
        <p:spPr bwMode="auto">
          <a:xfrm>
            <a:off x="8921271" y="3140968"/>
            <a:ext cx="3078591" cy="1122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编译</a:t>
            </a:r>
            <a:r>
              <a:rPr lang="en-US" altLang="zh-CN" sz="1600" b="1" kern="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ipk</a:t>
            </a:r>
            <a:endParaRPr lang="en-US" altLang="zh-CN" sz="16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1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）对内核模块进行编译，部分内核模块形成独立</a:t>
            </a:r>
            <a:r>
              <a:rPr lang="en-US" altLang="zh-CN" sz="1100" kern="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ipk</a:t>
            </a:r>
            <a:endParaRPr lang="en-US" altLang="zh-CN" sz="11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2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）编译</a:t>
            </a:r>
            <a:r>
              <a:rPr lang="en-US" altLang="zh-CN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target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目录下的各个软件包成为</a:t>
            </a:r>
            <a:r>
              <a:rPr lang="en-US" altLang="zh-CN" sz="1100" kern="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ipk</a:t>
            </a:r>
            <a:endParaRPr lang="en-US" altLang="zh-CN" sz="11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en-US" altLang="zh-CN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3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）编译</a:t>
            </a:r>
            <a:r>
              <a:rPr lang="en-US" altLang="zh-CN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package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目录下的各个软件包成为</a:t>
            </a:r>
            <a:r>
              <a:rPr lang="en-US" altLang="zh-CN" sz="1100" kern="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ipk</a:t>
            </a: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，并安装到文件系统中</a:t>
            </a:r>
            <a:endParaRPr lang="en-US" altLang="zh-CN" sz="11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62" name="Content Placeholder 2"/>
          <p:cNvSpPr txBox="1">
            <a:spLocks/>
          </p:cNvSpPr>
          <p:nvPr/>
        </p:nvSpPr>
        <p:spPr bwMode="auto">
          <a:xfrm>
            <a:off x="8921271" y="4557125"/>
            <a:ext cx="2837828" cy="1122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880" tIns="60941" rIns="121880" bIns="60941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914126">
              <a:spcBef>
                <a:spcPct val="20000"/>
              </a:spcBef>
              <a:defRPr/>
            </a:pPr>
            <a:r>
              <a:rPr lang="zh-CN" altLang="en-US" sz="1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"/>
              </a:rPr>
              <a:t>固件打包</a:t>
            </a:r>
            <a:endParaRPr lang="en-US" altLang="zh-CN" sz="16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"/>
            </a:endParaRPr>
          </a:p>
          <a:p>
            <a:pPr defTabSz="914126">
              <a:spcBef>
                <a:spcPct val="20000"/>
              </a:spcBef>
              <a:defRPr/>
            </a:pPr>
            <a:r>
              <a:rPr lang="zh-CN" altLang="en-US" sz="11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Raleway Light"/>
              </a:rPr>
              <a:t>将文件系统和内核链接，制成镜像文件</a:t>
            </a:r>
            <a:endParaRPr lang="en-US" altLang="zh-CN" sz="11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Raleway Light"/>
            </a:endParaRPr>
          </a:p>
        </p:txBody>
      </p:sp>
      <p:sp>
        <p:nvSpPr>
          <p:cNvPr id="63" name="淘宝店chenying0907出品 118"/>
          <p:cNvSpPr>
            <a:spLocks noChangeArrowheads="1"/>
          </p:cNvSpPr>
          <p:nvPr/>
        </p:nvSpPr>
        <p:spPr bwMode="auto">
          <a:xfrm>
            <a:off x="6371911" y="2061003"/>
            <a:ext cx="498439" cy="488576"/>
          </a:xfrm>
          <a:custGeom>
            <a:avLst/>
            <a:gdLst>
              <a:gd name="T0" fmla="*/ 469399 w 479"/>
              <a:gd name="T1" fmla="*/ 282582 h 471"/>
              <a:gd name="T2" fmla="*/ 469399 w 479"/>
              <a:gd name="T3" fmla="*/ 282582 h 471"/>
              <a:gd name="T4" fmla="*/ 406891 w 479"/>
              <a:gd name="T5" fmla="*/ 261389 h 471"/>
              <a:gd name="T6" fmla="*/ 406891 w 479"/>
              <a:gd name="T7" fmla="*/ 188388 h 471"/>
              <a:gd name="T8" fmla="*/ 239417 w 479"/>
              <a:gd name="T9" fmla="*/ 115388 h 471"/>
              <a:gd name="T10" fmla="*/ 166295 w 479"/>
              <a:gd name="T11" fmla="*/ 147178 h 471"/>
              <a:gd name="T12" fmla="*/ 166295 w 479"/>
              <a:gd name="T13" fmla="*/ 230776 h 471"/>
              <a:gd name="T14" fmla="*/ 166295 w 479"/>
              <a:gd name="T15" fmla="*/ 230776 h 471"/>
              <a:gd name="T16" fmla="*/ 93172 w 479"/>
              <a:gd name="T17" fmla="*/ 261389 h 471"/>
              <a:gd name="T18" fmla="*/ 93172 w 479"/>
              <a:gd name="T19" fmla="*/ 334389 h 471"/>
              <a:gd name="T20" fmla="*/ 166295 w 479"/>
              <a:gd name="T21" fmla="*/ 366180 h 471"/>
              <a:gd name="T22" fmla="*/ 239417 w 479"/>
              <a:gd name="T23" fmla="*/ 334389 h 471"/>
              <a:gd name="T24" fmla="*/ 239417 w 479"/>
              <a:gd name="T25" fmla="*/ 334389 h 471"/>
              <a:gd name="T26" fmla="*/ 386841 w 479"/>
              <a:gd name="T27" fmla="*/ 397970 h 471"/>
              <a:gd name="T28" fmla="*/ 396277 w 479"/>
              <a:gd name="T29" fmla="*/ 397970 h 471"/>
              <a:gd name="T30" fmla="*/ 396277 w 479"/>
              <a:gd name="T31" fmla="*/ 397970 h 471"/>
              <a:gd name="T32" fmla="*/ 469399 w 479"/>
              <a:gd name="T33" fmla="*/ 366180 h 471"/>
              <a:gd name="T34" fmla="*/ 469399 w 479"/>
              <a:gd name="T35" fmla="*/ 366180 h 471"/>
              <a:gd name="T36" fmla="*/ 469399 w 479"/>
              <a:gd name="T37" fmla="*/ 282582 h 471"/>
              <a:gd name="T38" fmla="*/ 386841 w 479"/>
              <a:gd name="T39" fmla="*/ 375599 h 471"/>
              <a:gd name="T40" fmla="*/ 386841 w 479"/>
              <a:gd name="T41" fmla="*/ 375599 h 471"/>
              <a:gd name="T42" fmla="*/ 386841 w 479"/>
              <a:gd name="T43" fmla="*/ 375599 h 471"/>
              <a:gd name="T44" fmla="*/ 386841 w 479"/>
              <a:gd name="T45" fmla="*/ 375599 h 471"/>
              <a:gd name="T46" fmla="*/ 260646 w 479"/>
              <a:gd name="T47" fmla="*/ 323792 h 471"/>
              <a:gd name="T48" fmla="*/ 260646 w 479"/>
              <a:gd name="T49" fmla="*/ 271986 h 471"/>
              <a:gd name="T50" fmla="*/ 386841 w 479"/>
              <a:gd name="T51" fmla="*/ 323792 h 471"/>
              <a:gd name="T52" fmla="*/ 386841 w 479"/>
              <a:gd name="T53" fmla="*/ 323792 h 471"/>
              <a:gd name="T54" fmla="*/ 386841 w 479"/>
              <a:gd name="T55" fmla="*/ 323792 h 471"/>
              <a:gd name="T56" fmla="*/ 386841 w 479"/>
              <a:gd name="T57" fmla="*/ 375599 h 471"/>
              <a:gd name="T58" fmla="*/ 396277 w 479"/>
              <a:gd name="T59" fmla="*/ 302599 h 471"/>
              <a:gd name="T60" fmla="*/ 396277 w 479"/>
              <a:gd name="T61" fmla="*/ 302599 h 471"/>
              <a:gd name="T62" fmla="*/ 353818 w 479"/>
              <a:gd name="T63" fmla="*/ 293179 h 471"/>
              <a:gd name="T64" fmla="*/ 396277 w 479"/>
              <a:gd name="T65" fmla="*/ 271986 h 471"/>
              <a:gd name="T66" fmla="*/ 438735 w 479"/>
              <a:gd name="T67" fmla="*/ 293179 h 471"/>
              <a:gd name="T68" fmla="*/ 396277 w 479"/>
              <a:gd name="T69" fmla="*/ 302599 h 471"/>
              <a:gd name="T70" fmla="*/ 449349 w 479"/>
              <a:gd name="T71" fmla="*/ 355583 h 471"/>
              <a:gd name="T72" fmla="*/ 449349 w 479"/>
              <a:gd name="T73" fmla="*/ 355583 h 471"/>
              <a:gd name="T74" fmla="*/ 406891 w 479"/>
              <a:gd name="T75" fmla="*/ 375599 h 471"/>
              <a:gd name="T76" fmla="*/ 406891 w 479"/>
              <a:gd name="T77" fmla="*/ 323792 h 471"/>
              <a:gd name="T78" fmla="*/ 449349 w 479"/>
              <a:gd name="T79" fmla="*/ 302599 h 471"/>
              <a:gd name="T80" fmla="*/ 449349 w 479"/>
              <a:gd name="T81" fmla="*/ 355583 h 471"/>
              <a:gd name="T82" fmla="*/ 280696 w 479"/>
              <a:gd name="T83" fmla="*/ 0 h 471"/>
              <a:gd name="T84" fmla="*/ 280696 w 479"/>
              <a:gd name="T85" fmla="*/ 0 h 471"/>
              <a:gd name="T86" fmla="*/ 0 w 479"/>
              <a:gd name="T87" fmla="*/ 271986 h 471"/>
              <a:gd name="T88" fmla="*/ 280696 w 479"/>
              <a:gd name="T89" fmla="*/ 553391 h 471"/>
              <a:gd name="T90" fmla="*/ 563751 w 479"/>
              <a:gd name="T91" fmla="*/ 271986 h 471"/>
              <a:gd name="T92" fmla="*/ 280696 w 479"/>
              <a:gd name="T93" fmla="*/ 0 h 471"/>
              <a:gd name="T94" fmla="*/ 280696 w 479"/>
              <a:gd name="T95" fmla="*/ 501584 h 471"/>
              <a:gd name="T96" fmla="*/ 280696 w 479"/>
              <a:gd name="T97" fmla="*/ 501584 h 471"/>
              <a:gd name="T98" fmla="*/ 51893 w 479"/>
              <a:gd name="T99" fmla="*/ 271986 h 471"/>
              <a:gd name="T100" fmla="*/ 280696 w 479"/>
              <a:gd name="T101" fmla="*/ 43565 h 471"/>
              <a:gd name="T102" fmla="*/ 511857 w 479"/>
              <a:gd name="T103" fmla="*/ 271986 h 471"/>
              <a:gd name="T104" fmla="*/ 280696 w 479"/>
              <a:gd name="T105" fmla="*/ 501584 h 471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479" h="471">
                <a:moveTo>
                  <a:pt x="398" y="240"/>
                </a:moveTo>
                <a:lnTo>
                  <a:pt x="398" y="240"/>
                </a:lnTo>
                <a:cubicBezTo>
                  <a:pt x="345" y="222"/>
                  <a:pt x="345" y="222"/>
                  <a:pt x="345" y="222"/>
                </a:cubicBezTo>
                <a:cubicBezTo>
                  <a:pt x="345" y="160"/>
                  <a:pt x="345" y="160"/>
                  <a:pt x="345" y="160"/>
                </a:cubicBezTo>
                <a:cubicBezTo>
                  <a:pt x="203" y="98"/>
                  <a:pt x="203" y="98"/>
                  <a:pt x="203" y="98"/>
                </a:cubicBezTo>
                <a:cubicBezTo>
                  <a:pt x="141" y="125"/>
                  <a:pt x="141" y="125"/>
                  <a:pt x="141" y="125"/>
                </a:cubicBezTo>
                <a:cubicBezTo>
                  <a:pt x="141" y="196"/>
                  <a:pt x="141" y="196"/>
                  <a:pt x="141" y="196"/>
                </a:cubicBezTo>
                <a:cubicBezTo>
                  <a:pt x="79" y="222"/>
                  <a:pt x="79" y="222"/>
                  <a:pt x="79" y="222"/>
                </a:cubicBezTo>
                <a:cubicBezTo>
                  <a:pt x="79" y="284"/>
                  <a:pt x="79" y="284"/>
                  <a:pt x="79" y="284"/>
                </a:cubicBezTo>
                <a:cubicBezTo>
                  <a:pt x="141" y="311"/>
                  <a:pt x="141" y="311"/>
                  <a:pt x="141" y="311"/>
                </a:cubicBezTo>
                <a:cubicBezTo>
                  <a:pt x="203" y="284"/>
                  <a:pt x="203" y="284"/>
                  <a:pt x="203" y="284"/>
                </a:cubicBezTo>
                <a:cubicBezTo>
                  <a:pt x="328" y="338"/>
                  <a:pt x="328" y="338"/>
                  <a:pt x="328" y="338"/>
                </a:cubicBezTo>
                <a:cubicBezTo>
                  <a:pt x="336" y="338"/>
                  <a:pt x="336" y="338"/>
                  <a:pt x="336" y="338"/>
                </a:cubicBezTo>
                <a:cubicBezTo>
                  <a:pt x="398" y="311"/>
                  <a:pt x="398" y="311"/>
                  <a:pt x="398" y="311"/>
                </a:cubicBezTo>
                <a:cubicBezTo>
                  <a:pt x="398" y="240"/>
                  <a:pt x="398" y="240"/>
                  <a:pt x="398" y="240"/>
                </a:cubicBezTo>
                <a:close/>
                <a:moveTo>
                  <a:pt x="328" y="319"/>
                </a:moveTo>
                <a:lnTo>
                  <a:pt x="328" y="319"/>
                </a:lnTo>
                <a:cubicBezTo>
                  <a:pt x="221" y="275"/>
                  <a:pt x="221" y="275"/>
                  <a:pt x="221" y="275"/>
                </a:cubicBezTo>
                <a:cubicBezTo>
                  <a:pt x="221" y="231"/>
                  <a:pt x="221" y="231"/>
                  <a:pt x="221" y="231"/>
                </a:cubicBezTo>
                <a:cubicBezTo>
                  <a:pt x="328" y="275"/>
                  <a:pt x="328" y="275"/>
                  <a:pt x="328" y="275"/>
                </a:cubicBezTo>
                <a:lnTo>
                  <a:pt x="328" y="319"/>
                </a:lnTo>
                <a:close/>
                <a:moveTo>
                  <a:pt x="336" y="257"/>
                </a:moveTo>
                <a:lnTo>
                  <a:pt x="336" y="257"/>
                </a:lnTo>
                <a:cubicBezTo>
                  <a:pt x="300" y="249"/>
                  <a:pt x="300" y="249"/>
                  <a:pt x="300" y="249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72" y="249"/>
                  <a:pt x="372" y="249"/>
                  <a:pt x="372" y="249"/>
                </a:cubicBezTo>
                <a:lnTo>
                  <a:pt x="336" y="257"/>
                </a:lnTo>
                <a:close/>
                <a:moveTo>
                  <a:pt x="381" y="302"/>
                </a:moveTo>
                <a:lnTo>
                  <a:pt x="381" y="302"/>
                </a:lnTo>
                <a:cubicBezTo>
                  <a:pt x="345" y="319"/>
                  <a:pt x="345" y="319"/>
                  <a:pt x="345" y="319"/>
                </a:cubicBezTo>
                <a:cubicBezTo>
                  <a:pt x="345" y="275"/>
                  <a:pt x="345" y="275"/>
                  <a:pt x="345" y="275"/>
                </a:cubicBezTo>
                <a:cubicBezTo>
                  <a:pt x="381" y="257"/>
                  <a:pt x="381" y="257"/>
                  <a:pt x="381" y="257"/>
                </a:cubicBezTo>
                <a:lnTo>
                  <a:pt x="381" y="302"/>
                </a:lnTo>
                <a:close/>
                <a:moveTo>
                  <a:pt x="238" y="0"/>
                </a:moveTo>
                <a:lnTo>
                  <a:pt x="238" y="0"/>
                </a:lnTo>
                <a:cubicBezTo>
                  <a:pt x="106" y="0"/>
                  <a:pt x="0" y="107"/>
                  <a:pt x="0" y="231"/>
                </a:cubicBezTo>
                <a:cubicBezTo>
                  <a:pt x="0" y="364"/>
                  <a:pt x="106" y="470"/>
                  <a:pt x="238" y="470"/>
                </a:cubicBezTo>
                <a:cubicBezTo>
                  <a:pt x="372" y="470"/>
                  <a:pt x="478" y="364"/>
                  <a:pt x="478" y="231"/>
                </a:cubicBezTo>
                <a:cubicBezTo>
                  <a:pt x="478" y="107"/>
                  <a:pt x="372" y="0"/>
                  <a:pt x="238" y="0"/>
                </a:cubicBezTo>
                <a:close/>
                <a:moveTo>
                  <a:pt x="238" y="426"/>
                </a:moveTo>
                <a:lnTo>
                  <a:pt x="238" y="426"/>
                </a:lnTo>
                <a:cubicBezTo>
                  <a:pt x="132" y="426"/>
                  <a:pt x="44" y="347"/>
                  <a:pt x="44" y="231"/>
                </a:cubicBezTo>
                <a:cubicBezTo>
                  <a:pt x="44" y="125"/>
                  <a:pt x="132" y="37"/>
                  <a:pt x="238" y="37"/>
                </a:cubicBezTo>
                <a:cubicBezTo>
                  <a:pt x="345" y="37"/>
                  <a:pt x="434" y="125"/>
                  <a:pt x="434" y="231"/>
                </a:cubicBezTo>
                <a:cubicBezTo>
                  <a:pt x="434" y="347"/>
                  <a:pt x="345" y="426"/>
                  <a:pt x="238" y="4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lIns="45715" tIns="22858" rIns="45715" bIns="22858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4" name="淘宝店chenying0907出品 60"/>
          <p:cNvSpPr>
            <a:spLocks noChangeArrowheads="1"/>
          </p:cNvSpPr>
          <p:nvPr/>
        </p:nvSpPr>
        <p:spPr bwMode="auto">
          <a:xfrm>
            <a:off x="5326910" y="2326388"/>
            <a:ext cx="300113" cy="285072"/>
          </a:xfrm>
          <a:custGeom>
            <a:avLst/>
            <a:gdLst>
              <a:gd name="T0" fmla="*/ 102268 w 303"/>
              <a:gd name="T1" fmla="*/ 0 h 293"/>
              <a:gd name="T2" fmla="*/ 102268 w 303"/>
              <a:gd name="T3" fmla="*/ 0 h 293"/>
              <a:gd name="T4" fmla="*/ 51708 w 303"/>
              <a:gd name="T5" fmla="*/ 0 h 293"/>
              <a:gd name="T6" fmla="*/ 0 w 303"/>
              <a:gd name="T7" fmla="*/ 39782 h 293"/>
              <a:gd name="T8" fmla="*/ 0 w 303"/>
              <a:gd name="T9" fmla="*/ 90931 h 293"/>
              <a:gd name="T10" fmla="*/ 51708 w 303"/>
              <a:gd name="T11" fmla="*/ 140943 h 293"/>
              <a:gd name="T12" fmla="*/ 102268 w 303"/>
              <a:gd name="T13" fmla="*/ 140943 h 293"/>
              <a:gd name="T14" fmla="*/ 143634 w 303"/>
              <a:gd name="T15" fmla="*/ 90931 h 293"/>
              <a:gd name="T16" fmla="*/ 143634 w 303"/>
              <a:gd name="T17" fmla="*/ 39782 h 293"/>
              <a:gd name="T18" fmla="*/ 102268 w 303"/>
              <a:gd name="T19" fmla="*/ 0 h 293"/>
              <a:gd name="T20" fmla="*/ 295313 w 303"/>
              <a:gd name="T21" fmla="*/ 0 h 293"/>
              <a:gd name="T22" fmla="*/ 295313 w 303"/>
              <a:gd name="T23" fmla="*/ 0 h 293"/>
              <a:gd name="T24" fmla="*/ 244753 w 303"/>
              <a:gd name="T25" fmla="*/ 0 h 293"/>
              <a:gd name="T26" fmla="*/ 204536 w 303"/>
              <a:gd name="T27" fmla="*/ 39782 h 293"/>
              <a:gd name="T28" fmla="*/ 204536 w 303"/>
              <a:gd name="T29" fmla="*/ 90931 h 293"/>
              <a:gd name="T30" fmla="*/ 244753 w 303"/>
              <a:gd name="T31" fmla="*/ 140943 h 293"/>
              <a:gd name="T32" fmla="*/ 295313 w 303"/>
              <a:gd name="T33" fmla="*/ 140943 h 293"/>
              <a:gd name="T34" fmla="*/ 347021 w 303"/>
              <a:gd name="T35" fmla="*/ 90931 h 293"/>
              <a:gd name="T36" fmla="*/ 347021 w 303"/>
              <a:gd name="T37" fmla="*/ 39782 h 293"/>
              <a:gd name="T38" fmla="*/ 295313 w 303"/>
              <a:gd name="T39" fmla="*/ 0 h 293"/>
              <a:gd name="T40" fmla="*/ 102268 w 303"/>
              <a:gd name="T41" fmla="*/ 190955 h 293"/>
              <a:gd name="T42" fmla="*/ 102268 w 303"/>
              <a:gd name="T43" fmla="*/ 190955 h 293"/>
              <a:gd name="T44" fmla="*/ 51708 w 303"/>
              <a:gd name="T45" fmla="*/ 190955 h 293"/>
              <a:gd name="T46" fmla="*/ 0 w 303"/>
              <a:gd name="T47" fmla="*/ 240967 h 293"/>
              <a:gd name="T48" fmla="*/ 0 w 303"/>
              <a:gd name="T49" fmla="*/ 290979 h 293"/>
              <a:gd name="T50" fmla="*/ 51708 w 303"/>
              <a:gd name="T51" fmla="*/ 331897 h 293"/>
              <a:gd name="T52" fmla="*/ 102268 w 303"/>
              <a:gd name="T53" fmla="*/ 331897 h 293"/>
              <a:gd name="T54" fmla="*/ 143634 w 303"/>
              <a:gd name="T55" fmla="*/ 290979 h 293"/>
              <a:gd name="T56" fmla="*/ 143634 w 303"/>
              <a:gd name="T57" fmla="*/ 240967 h 293"/>
              <a:gd name="T58" fmla="*/ 102268 w 303"/>
              <a:gd name="T59" fmla="*/ 190955 h 293"/>
              <a:gd name="T60" fmla="*/ 295313 w 303"/>
              <a:gd name="T61" fmla="*/ 190955 h 293"/>
              <a:gd name="T62" fmla="*/ 295313 w 303"/>
              <a:gd name="T63" fmla="*/ 190955 h 293"/>
              <a:gd name="T64" fmla="*/ 244753 w 303"/>
              <a:gd name="T65" fmla="*/ 190955 h 293"/>
              <a:gd name="T66" fmla="*/ 204536 w 303"/>
              <a:gd name="T67" fmla="*/ 240967 h 293"/>
              <a:gd name="T68" fmla="*/ 204536 w 303"/>
              <a:gd name="T69" fmla="*/ 290979 h 293"/>
              <a:gd name="T70" fmla="*/ 244753 w 303"/>
              <a:gd name="T71" fmla="*/ 331897 h 293"/>
              <a:gd name="T72" fmla="*/ 295313 w 303"/>
              <a:gd name="T73" fmla="*/ 331897 h 293"/>
              <a:gd name="T74" fmla="*/ 347021 w 303"/>
              <a:gd name="T75" fmla="*/ 290979 h 293"/>
              <a:gd name="T76" fmla="*/ 347021 w 303"/>
              <a:gd name="T77" fmla="*/ 240967 h 293"/>
              <a:gd name="T78" fmla="*/ 295313 w 303"/>
              <a:gd name="T79" fmla="*/ 190955 h 293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303" h="293">
                <a:moveTo>
                  <a:pt x="89" y="0"/>
                </a:moveTo>
                <a:lnTo>
                  <a:pt x="89" y="0"/>
                </a:lnTo>
                <a:cubicBezTo>
                  <a:pt x="45" y="0"/>
                  <a:pt x="45" y="0"/>
                  <a:pt x="45" y="0"/>
                </a:cubicBezTo>
                <a:cubicBezTo>
                  <a:pt x="19" y="0"/>
                  <a:pt x="0" y="8"/>
                  <a:pt x="0" y="35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106"/>
                  <a:pt x="19" y="124"/>
                  <a:pt x="45" y="124"/>
                </a:cubicBezTo>
                <a:cubicBezTo>
                  <a:pt x="89" y="124"/>
                  <a:pt x="89" y="124"/>
                  <a:pt x="89" y="124"/>
                </a:cubicBezTo>
                <a:cubicBezTo>
                  <a:pt x="116" y="124"/>
                  <a:pt x="125" y="106"/>
                  <a:pt x="125" y="80"/>
                </a:cubicBezTo>
                <a:cubicBezTo>
                  <a:pt x="125" y="35"/>
                  <a:pt x="125" y="35"/>
                  <a:pt x="125" y="35"/>
                </a:cubicBezTo>
                <a:cubicBezTo>
                  <a:pt x="125" y="8"/>
                  <a:pt x="116" y="0"/>
                  <a:pt x="89" y="0"/>
                </a:cubicBezTo>
                <a:close/>
                <a:moveTo>
                  <a:pt x="257" y="0"/>
                </a:moveTo>
                <a:lnTo>
                  <a:pt x="257" y="0"/>
                </a:lnTo>
                <a:cubicBezTo>
                  <a:pt x="213" y="0"/>
                  <a:pt x="213" y="0"/>
                  <a:pt x="213" y="0"/>
                </a:cubicBezTo>
                <a:cubicBezTo>
                  <a:pt x="187" y="0"/>
                  <a:pt x="178" y="8"/>
                  <a:pt x="178" y="35"/>
                </a:cubicBezTo>
                <a:cubicBezTo>
                  <a:pt x="178" y="80"/>
                  <a:pt x="178" y="80"/>
                  <a:pt x="178" y="80"/>
                </a:cubicBezTo>
                <a:cubicBezTo>
                  <a:pt x="178" y="106"/>
                  <a:pt x="187" y="124"/>
                  <a:pt x="213" y="124"/>
                </a:cubicBezTo>
                <a:cubicBezTo>
                  <a:pt x="257" y="124"/>
                  <a:pt x="257" y="124"/>
                  <a:pt x="257" y="124"/>
                </a:cubicBezTo>
                <a:cubicBezTo>
                  <a:pt x="284" y="124"/>
                  <a:pt x="302" y="106"/>
                  <a:pt x="302" y="80"/>
                </a:cubicBezTo>
                <a:cubicBezTo>
                  <a:pt x="302" y="35"/>
                  <a:pt x="302" y="35"/>
                  <a:pt x="302" y="35"/>
                </a:cubicBezTo>
                <a:cubicBezTo>
                  <a:pt x="302" y="8"/>
                  <a:pt x="284" y="0"/>
                  <a:pt x="257" y="0"/>
                </a:cubicBezTo>
                <a:close/>
                <a:moveTo>
                  <a:pt x="89" y="168"/>
                </a:moveTo>
                <a:lnTo>
                  <a:pt x="89" y="168"/>
                </a:lnTo>
                <a:cubicBezTo>
                  <a:pt x="45" y="168"/>
                  <a:pt x="45" y="168"/>
                  <a:pt x="45" y="168"/>
                </a:cubicBezTo>
                <a:cubicBezTo>
                  <a:pt x="19" y="168"/>
                  <a:pt x="0" y="186"/>
                  <a:pt x="0" y="212"/>
                </a:cubicBezTo>
                <a:cubicBezTo>
                  <a:pt x="0" y="256"/>
                  <a:pt x="0" y="256"/>
                  <a:pt x="0" y="256"/>
                </a:cubicBezTo>
                <a:cubicBezTo>
                  <a:pt x="0" y="283"/>
                  <a:pt x="19" y="292"/>
                  <a:pt x="45" y="292"/>
                </a:cubicBezTo>
                <a:cubicBezTo>
                  <a:pt x="89" y="292"/>
                  <a:pt x="89" y="292"/>
                  <a:pt x="89" y="292"/>
                </a:cubicBezTo>
                <a:cubicBezTo>
                  <a:pt x="116" y="292"/>
                  <a:pt x="125" y="283"/>
                  <a:pt x="125" y="256"/>
                </a:cubicBezTo>
                <a:cubicBezTo>
                  <a:pt x="125" y="212"/>
                  <a:pt x="125" y="212"/>
                  <a:pt x="125" y="212"/>
                </a:cubicBezTo>
                <a:cubicBezTo>
                  <a:pt x="125" y="186"/>
                  <a:pt x="116" y="168"/>
                  <a:pt x="89" y="168"/>
                </a:cubicBezTo>
                <a:close/>
                <a:moveTo>
                  <a:pt x="257" y="168"/>
                </a:moveTo>
                <a:lnTo>
                  <a:pt x="257" y="168"/>
                </a:lnTo>
                <a:cubicBezTo>
                  <a:pt x="213" y="168"/>
                  <a:pt x="213" y="168"/>
                  <a:pt x="213" y="168"/>
                </a:cubicBezTo>
                <a:cubicBezTo>
                  <a:pt x="187" y="168"/>
                  <a:pt x="178" y="186"/>
                  <a:pt x="178" y="212"/>
                </a:cubicBezTo>
                <a:cubicBezTo>
                  <a:pt x="178" y="256"/>
                  <a:pt x="178" y="256"/>
                  <a:pt x="178" y="256"/>
                </a:cubicBezTo>
                <a:cubicBezTo>
                  <a:pt x="178" y="283"/>
                  <a:pt x="187" y="292"/>
                  <a:pt x="213" y="292"/>
                </a:cubicBezTo>
                <a:cubicBezTo>
                  <a:pt x="257" y="292"/>
                  <a:pt x="257" y="292"/>
                  <a:pt x="257" y="292"/>
                </a:cubicBezTo>
                <a:cubicBezTo>
                  <a:pt x="284" y="292"/>
                  <a:pt x="302" y="283"/>
                  <a:pt x="302" y="256"/>
                </a:cubicBezTo>
                <a:cubicBezTo>
                  <a:pt x="302" y="212"/>
                  <a:pt x="302" y="212"/>
                  <a:pt x="302" y="212"/>
                </a:cubicBezTo>
                <a:cubicBezTo>
                  <a:pt x="302" y="186"/>
                  <a:pt x="284" y="168"/>
                  <a:pt x="257" y="1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lIns="45715" tIns="22858" rIns="45715" bIns="22858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5" name="淘宝店chenying0907出品 43"/>
          <p:cNvSpPr>
            <a:spLocks noChangeArrowheads="1"/>
          </p:cNvSpPr>
          <p:nvPr/>
        </p:nvSpPr>
        <p:spPr bwMode="auto">
          <a:xfrm>
            <a:off x="6417566" y="4599749"/>
            <a:ext cx="666468" cy="683160"/>
          </a:xfrm>
          <a:custGeom>
            <a:avLst/>
            <a:gdLst>
              <a:gd name="T0" fmla="*/ 0 w 373"/>
              <a:gd name="T1" fmla="*/ 0 h 382"/>
              <a:gd name="T2" fmla="*/ 0 w 373"/>
              <a:gd name="T3" fmla="*/ 0 h 382"/>
              <a:gd name="T4" fmla="*/ 0 w 373"/>
              <a:gd name="T5" fmla="*/ 73501 h 382"/>
              <a:gd name="T6" fmla="*/ 378397 w 373"/>
              <a:gd name="T7" fmla="*/ 451676 h 382"/>
              <a:gd name="T8" fmla="*/ 441266 w 373"/>
              <a:gd name="T9" fmla="*/ 451676 h 382"/>
              <a:gd name="T10" fmla="*/ 0 w 373"/>
              <a:gd name="T11" fmla="*/ 0 h 382"/>
              <a:gd name="T12" fmla="*/ 0 w 373"/>
              <a:gd name="T13" fmla="*/ 136333 h 382"/>
              <a:gd name="T14" fmla="*/ 0 w 373"/>
              <a:gd name="T15" fmla="*/ 136333 h 382"/>
              <a:gd name="T16" fmla="*/ 0 w 373"/>
              <a:gd name="T17" fmla="*/ 209834 h 382"/>
              <a:gd name="T18" fmla="*/ 232495 w 373"/>
              <a:gd name="T19" fmla="*/ 451676 h 382"/>
              <a:gd name="T20" fmla="*/ 306039 w 373"/>
              <a:gd name="T21" fmla="*/ 451676 h 382"/>
              <a:gd name="T22" fmla="*/ 0 w 373"/>
              <a:gd name="T23" fmla="*/ 136333 h 382"/>
              <a:gd name="T24" fmla="*/ 64055 w 373"/>
              <a:gd name="T25" fmla="*/ 315344 h 382"/>
              <a:gd name="T26" fmla="*/ 64055 w 373"/>
              <a:gd name="T27" fmla="*/ 315344 h 382"/>
              <a:gd name="T28" fmla="*/ 0 w 373"/>
              <a:gd name="T29" fmla="*/ 378175 h 382"/>
              <a:gd name="T30" fmla="*/ 64055 w 373"/>
              <a:gd name="T31" fmla="*/ 451676 h 382"/>
              <a:gd name="T32" fmla="*/ 126923 w 373"/>
              <a:gd name="T33" fmla="*/ 378175 h 382"/>
              <a:gd name="T34" fmla="*/ 64055 w 373"/>
              <a:gd name="T35" fmla="*/ 315344 h 382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373" h="382">
                <a:moveTo>
                  <a:pt x="0" y="0"/>
                </a:moveTo>
                <a:lnTo>
                  <a:pt x="0" y="0"/>
                </a:lnTo>
                <a:cubicBezTo>
                  <a:pt x="0" y="62"/>
                  <a:pt x="0" y="62"/>
                  <a:pt x="0" y="62"/>
                </a:cubicBezTo>
                <a:cubicBezTo>
                  <a:pt x="178" y="62"/>
                  <a:pt x="319" y="204"/>
                  <a:pt x="319" y="381"/>
                </a:cubicBezTo>
                <a:cubicBezTo>
                  <a:pt x="372" y="381"/>
                  <a:pt x="372" y="381"/>
                  <a:pt x="372" y="381"/>
                </a:cubicBezTo>
                <a:cubicBezTo>
                  <a:pt x="372" y="168"/>
                  <a:pt x="205" y="0"/>
                  <a:pt x="0" y="0"/>
                </a:cubicBezTo>
                <a:close/>
                <a:moveTo>
                  <a:pt x="0" y="115"/>
                </a:moveTo>
                <a:lnTo>
                  <a:pt x="0" y="115"/>
                </a:lnTo>
                <a:cubicBezTo>
                  <a:pt x="0" y="177"/>
                  <a:pt x="0" y="177"/>
                  <a:pt x="0" y="177"/>
                </a:cubicBezTo>
                <a:cubicBezTo>
                  <a:pt x="107" y="177"/>
                  <a:pt x="196" y="266"/>
                  <a:pt x="196" y="381"/>
                </a:cubicBezTo>
                <a:cubicBezTo>
                  <a:pt x="258" y="381"/>
                  <a:pt x="258" y="381"/>
                  <a:pt x="258" y="381"/>
                </a:cubicBezTo>
                <a:cubicBezTo>
                  <a:pt x="258" y="230"/>
                  <a:pt x="142" y="115"/>
                  <a:pt x="0" y="115"/>
                </a:cubicBezTo>
                <a:close/>
                <a:moveTo>
                  <a:pt x="54" y="266"/>
                </a:moveTo>
                <a:lnTo>
                  <a:pt x="54" y="266"/>
                </a:lnTo>
                <a:cubicBezTo>
                  <a:pt x="27" y="266"/>
                  <a:pt x="0" y="293"/>
                  <a:pt x="0" y="319"/>
                </a:cubicBezTo>
                <a:cubicBezTo>
                  <a:pt x="0" y="355"/>
                  <a:pt x="27" y="381"/>
                  <a:pt x="54" y="381"/>
                </a:cubicBezTo>
                <a:cubicBezTo>
                  <a:pt x="89" y="381"/>
                  <a:pt x="107" y="355"/>
                  <a:pt x="107" y="319"/>
                </a:cubicBezTo>
                <a:cubicBezTo>
                  <a:pt x="107" y="293"/>
                  <a:pt x="89" y="266"/>
                  <a:pt x="54" y="26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lIns="45715" tIns="22858" rIns="45715" bIns="22858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6" name="AutoShape 119"/>
          <p:cNvSpPr>
            <a:spLocks/>
          </p:cNvSpPr>
          <p:nvPr/>
        </p:nvSpPr>
        <p:spPr bwMode="auto">
          <a:xfrm>
            <a:off x="4978055" y="4371611"/>
            <a:ext cx="622468" cy="62039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328" y="11543"/>
                </a:moveTo>
                <a:cubicBezTo>
                  <a:pt x="21492" y="11930"/>
                  <a:pt x="21571" y="12337"/>
                  <a:pt x="21571" y="12758"/>
                </a:cubicBezTo>
                <a:cubicBezTo>
                  <a:pt x="21571" y="13464"/>
                  <a:pt x="21388" y="14105"/>
                  <a:pt x="21017" y="14678"/>
                </a:cubicBezTo>
                <a:cubicBezTo>
                  <a:pt x="21111" y="15215"/>
                  <a:pt x="21077" y="15745"/>
                  <a:pt x="20924" y="16285"/>
                </a:cubicBezTo>
                <a:cubicBezTo>
                  <a:pt x="20769" y="16819"/>
                  <a:pt x="20512" y="17287"/>
                  <a:pt x="20141" y="17697"/>
                </a:cubicBezTo>
                <a:cubicBezTo>
                  <a:pt x="20105" y="18451"/>
                  <a:pt x="19901" y="19081"/>
                  <a:pt x="19531" y="19580"/>
                </a:cubicBezTo>
                <a:cubicBezTo>
                  <a:pt x="19161" y="20080"/>
                  <a:pt x="18700" y="20481"/>
                  <a:pt x="18146" y="20783"/>
                </a:cubicBezTo>
                <a:cubicBezTo>
                  <a:pt x="17593" y="21088"/>
                  <a:pt x="16982" y="21297"/>
                  <a:pt x="16321" y="21419"/>
                </a:cubicBezTo>
                <a:cubicBezTo>
                  <a:pt x="15660" y="21540"/>
                  <a:pt x="15010" y="21599"/>
                  <a:pt x="14380" y="21599"/>
                </a:cubicBezTo>
                <a:cubicBezTo>
                  <a:pt x="13730" y="21599"/>
                  <a:pt x="13077" y="21554"/>
                  <a:pt x="12424" y="21461"/>
                </a:cubicBezTo>
                <a:cubicBezTo>
                  <a:pt x="11772" y="21362"/>
                  <a:pt x="11127" y="21235"/>
                  <a:pt x="10497" y="21074"/>
                </a:cubicBezTo>
                <a:cubicBezTo>
                  <a:pt x="9864" y="20894"/>
                  <a:pt x="9237" y="20702"/>
                  <a:pt x="8610" y="20493"/>
                </a:cubicBezTo>
                <a:cubicBezTo>
                  <a:pt x="7982" y="20286"/>
                  <a:pt x="7341" y="20182"/>
                  <a:pt x="6680" y="20182"/>
                </a:cubicBezTo>
                <a:lnTo>
                  <a:pt x="1607" y="20182"/>
                </a:lnTo>
                <a:cubicBezTo>
                  <a:pt x="1167" y="20182"/>
                  <a:pt x="785" y="20029"/>
                  <a:pt x="471" y="19713"/>
                </a:cubicBezTo>
                <a:cubicBezTo>
                  <a:pt x="158" y="19405"/>
                  <a:pt x="0" y="19024"/>
                  <a:pt x="0" y="18572"/>
                </a:cubicBezTo>
                <a:lnTo>
                  <a:pt x="0" y="9880"/>
                </a:lnTo>
                <a:cubicBezTo>
                  <a:pt x="0" y="9440"/>
                  <a:pt x="158" y="9064"/>
                  <a:pt x="471" y="8754"/>
                </a:cubicBezTo>
                <a:cubicBezTo>
                  <a:pt x="785" y="8440"/>
                  <a:pt x="1167" y="8285"/>
                  <a:pt x="1607" y="8285"/>
                </a:cubicBezTo>
                <a:lnTo>
                  <a:pt x="6315" y="8285"/>
                </a:lnTo>
                <a:cubicBezTo>
                  <a:pt x="6558" y="8160"/>
                  <a:pt x="6750" y="8022"/>
                  <a:pt x="6897" y="7872"/>
                </a:cubicBezTo>
                <a:cubicBezTo>
                  <a:pt x="7041" y="7723"/>
                  <a:pt x="7197" y="7548"/>
                  <a:pt x="7369" y="7342"/>
                </a:cubicBezTo>
                <a:cubicBezTo>
                  <a:pt x="7513" y="7161"/>
                  <a:pt x="7663" y="6986"/>
                  <a:pt x="7810" y="6819"/>
                </a:cubicBezTo>
                <a:cubicBezTo>
                  <a:pt x="7957" y="6653"/>
                  <a:pt x="8112" y="6483"/>
                  <a:pt x="8276" y="6311"/>
                </a:cubicBezTo>
                <a:cubicBezTo>
                  <a:pt x="8570" y="5997"/>
                  <a:pt x="8918" y="5690"/>
                  <a:pt x="9302" y="5385"/>
                </a:cubicBezTo>
                <a:cubicBezTo>
                  <a:pt x="9692" y="5085"/>
                  <a:pt x="9989" y="4749"/>
                  <a:pt x="10195" y="4379"/>
                </a:cubicBezTo>
                <a:cubicBezTo>
                  <a:pt x="10339" y="4117"/>
                  <a:pt x="10443" y="3826"/>
                  <a:pt x="10506" y="3507"/>
                </a:cubicBezTo>
                <a:cubicBezTo>
                  <a:pt x="10565" y="3188"/>
                  <a:pt x="10627" y="2866"/>
                  <a:pt x="10675" y="2538"/>
                </a:cubicBezTo>
                <a:cubicBezTo>
                  <a:pt x="10726" y="2216"/>
                  <a:pt x="10780" y="1900"/>
                  <a:pt x="10845" y="1592"/>
                </a:cubicBezTo>
                <a:cubicBezTo>
                  <a:pt x="10907" y="1287"/>
                  <a:pt x="11014" y="1016"/>
                  <a:pt x="11161" y="776"/>
                </a:cubicBezTo>
                <a:cubicBezTo>
                  <a:pt x="11311" y="536"/>
                  <a:pt x="11523" y="350"/>
                  <a:pt x="11800" y="208"/>
                </a:cubicBezTo>
                <a:cubicBezTo>
                  <a:pt x="12074" y="67"/>
                  <a:pt x="12441" y="0"/>
                  <a:pt x="12902" y="0"/>
                </a:cubicBezTo>
                <a:cubicBezTo>
                  <a:pt x="13450" y="0"/>
                  <a:pt x="13956" y="112"/>
                  <a:pt x="14411" y="344"/>
                </a:cubicBezTo>
                <a:cubicBezTo>
                  <a:pt x="14869" y="573"/>
                  <a:pt x="15250" y="881"/>
                  <a:pt x="15567" y="1270"/>
                </a:cubicBezTo>
                <a:cubicBezTo>
                  <a:pt x="15880" y="1657"/>
                  <a:pt x="16126" y="2101"/>
                  <a:pt x="16304" y="2600"/>
                </a:cubicBezTo>
                <a:cubicBezTo>
                  <a:pt x="16479" y="3103"/>
                  <a:pt x="16570" y="3609"/>
                  <a:pt x="16570" y="4123"/>
                </a:cubicBezTo>
                <a:cubicBezTo>
                  <a:pt x="16570" y="4653"/>
                  <a:pt x="16491" y="5162"/>
                  <a:pt x="16332" y="5645"/>
                </a:cubicBezTo>
                <a:cubicBezTo>
                  <a:pt x="16174" y="6125"/>
                  <a:pt x="15982" y="6610"/>
                  <a:pt x="15759" y="7096"/>
                </a:cubicBezTo>
                <a:cubicBezTo>
                  <a:pt x="16072" y="7079"/>
                  <a:pt x="16389" y="7057"/>
                  <a:pt x="16705" y="7034"/>
                </a:cubicBezTo>
                <a:cubicBezTo>
                  <a:pt x="17019" y="7011"/>
                  <a:pt x="17335" y="7000"/>
                  <a:pt x="17652" y="7000"/>
                </a:cubicBezTo>
                <a:cubicBezTo>
                  <a:pt x="18149" y="7000"/>
                  <a:pt x="18630" y="7048"/>
                  <a:pt x="19099" y="7144"/>
                </a:cubicBezTo>
                <a:cubicBezTo>
                  <a:pt x="19568" y="7237"/>
                  <a:pt x="19986" y="7395"/>
                  <a:pt x="20356" y="7616"/>
                </a:cubicBezTo>
                <a:cubicBezTo>
                  <a:pt x="20726" y="7839"/>
                  <a:pt x="21026" y="8144"/>
                  <a:pt x="21255" y="8528"/>
                </a:cubicBezTo>
                <a:cubicBezTo>
                  <a:pt x="21486" y="8918"/>
                  <a:pt x="21599" y="9409"/>
                  <a:pt x="21599" y="10002"/>
                </a:cubicBezTo>
                <a:cubicBezTo>
                  <a:pt x="21599" y="10265"/>
                  <a:pt x="21580" y="10519"/>
                  <a:pt x="21535" y="10773"/>
                </a:cubicBezTo>
                <a:cubicBezTo>
                  <a:pt x="21484" y="11030"/>
                  <a:pt x="21419" y="11284"/>
                  <a:pt x="21328" y="11543"/>
                </a:cubicBezTo>
                <a:moveTo>
                  <a:pt x="4258" y="18519"/>
                </a:moveTo>
                <a:cubicBezTo>
                  <a:pt x="4555" y="18519"/>
                  <a:pt x="4809" y="18417"/>
                  <a:pt x="5024" y="18214"/>
                </a:cubicBezTo>
                <a:cubicBezTo>
                  <a:pt x="5233" y="18013"/>
                  <a:pt x="5340" y="17759"/>
                  <a:pt x="5340" y="17454"/>
                </a:cubicBezTo>
                <a:cubicBezTo>
                  <a:pt x="5340" y="17155"/>
                  <a:pt x="5233" y="16900"/>
                  <a:pt x="5024" y="16686"/>
                </a:cubicBezTo>
                <a:cubicBezTo>
                  <a:pt x="4812" y="16477"/>
                  <a:pt x="4557" y="16372"/>
                  <a:pt x="4258" y="16372"/>
                </a:cubicBezTo>
                <a:cubicBezTo>
                  <a:pt x="3941" y="16372"/>
                  <a:pt x="3684" y="16477"/>
                  <a:pt x="3486" y="16686"/>
                </a:cubicBezTo>
                <a:cubicBezTo>
                  <a:pt x="3289" y="16900"/>
                  <a:pt x="3190" y="17155"/>
                  <a:pt x="3190" y="17454"/>
                </a:cubicBezTo>
                <a:cubicBezTo>
                  <a:pt x="3190" y="17767"/>
                  <a:pt x="3289" y="18024"/>
                  <a:pt x="3486" y="18222"/>
                </a:cubicBezTo>
                <a:cubicBezTo>
                  <a:pt x="3681" y="18420"/>
                  <a:pt x="3939" y="18519"/>
                  <a:pt x="4258" y="18519"/>
                </a:cubicBezTo>
                <a:moveTo>
                  <a:pt x="19164" y="14342"/>
                </a:moveTo>
                <a:cubicBezTo>
                  <a:pt x="19703" y="13901"/>
                  <a:pt x="19975" y="13345"/>
                  <a:pt x="19975" y="12679"/>
                </a:cubicBezTo>
                <a:cubicBezTo>
                  <a:pt x="19975" y="12473"/>
                  <a:pt x="19918" y="12281"/>
                  <a:pt x="19805" y="12097"/>
                </a:cubicBezTo>
                <a:cubicBezTo>
                  <a:pt x="19695" y="11919"/>
                  <a:pt x="19576" y="11761"/>
                  <a:pt x="19446" y="11623"/>
                </a:cubicBezTo>
                <a:cubicBezTo>
                  <a:pt x="19590" y="11363"/>
                  <a:pt x="19720" y="11106"/>
                  <a:pt x="19833" y="10849"/>
                </a:cubicBezTo>
                <a:cubicBezTo>
                  <a:pt x="19944" y="10592"/>
                  <a:pt x="20003" y="10312"/>
                  <a:pt x="20003" y="10002"/>
                </a:cubicBezTo>
                <a:cubicBezTo>
                  <a:pt x="20003" y="9688"/>
                  <a:pt x="19924" y="9440"/>
                  <a:pt x="19766" y="9251"/>
                </a:cubicBezTo>
                <a:cubicBezTo>
                  <a:pt x="19607" y="9070"/>
                  <a:pt x="19415" y="8929"/>
                  <a:pt x="19184" y="8833"/>
                </a:cubicBezTo>
                <a:cubicBezTo>
                  <a:pt x="18955" y="8739"/>
                  <a:pt x="18698" y="8683"/>
                  <a:pt x="18418" y="8663"/>
                </a:cubicBezTo>
                <a:cubicBezTo>
                  <a:pt x="18138" y="8643"/>
                  <a:pt x="17884" y="8635"/>
                  <a:pt x="17649" y="8635"/>
                </a:cubicBezTo>
                <a:cubicBezTo>
                  <a:pt x="17242" y="8635"/>
                  <a:pt x="16835" y="8649"/>
                  <a:pt x="16423" y="8677"/>
                </a:cubicBezTo>
                <a:cubicBezTo>
                  <a:pt x="16010" y="8706"/>
                  <a:pt x="15606" y="8720"/>
                  <a:pt x="15199" y="8720"/>
                </a:cubicBezTo>
                <a:cubicBezTo>
                  <a:pt x="14917" y="8720"/>
                  <a:pt x="14643" y="8706"/>
                  <a:pt x="14366" y="8677"/>
                </a:cubicBezTo>
                <a:cubicBezTo>
                  <a:pt x="14089" y="8649"/>
                  <a:pt x="13829" y="8584"/>
                  <a:pt x="13574" y="8474"/>
                </a:cubicBezTo>
                <a:cubicBezTo>
                  <a:pt x="13574" y="8104"/>
                  <a:pt x="13645" y="7754"/>
                  <a:pt x="13792" y="7421"/>
                </a:cubicBezTo>
                <a:cubicBezTo>
                  <a:pt x="13936" y="7087"/>
                  <a:pt x="14094" y="6751"/>
                  <a:pt x="14275" y="6413"/>
                </a:cubicBezTo>
                <a:cubicBezTo>
                  <a:pt x="14448" y="6074"/>
                  <a:pt x="14606" y="5721"/>
                  <a:pt x="14747" y="5351"/>
                </a:cubicBezTo>
                <a:cubicBezTo>
                  <a:pt x="14886" y="4984"/>
                  <a:pt x="14953" y="4574"/>
                  <a:pt x="14953" y="4122"/>
                </a:cubicBezTo>
                <a:cubicBezTo>
                  <a:pt x="14953" y="3823"/>
                  <a:pt x="14905" y="3529"/>
                  <a:pt x="14812" y="3236"/>
                </a:cubicBezTo>
                <a:cubicBezTo>
                  <a:pt x="14716" y="2945"/>
                  <a:pt x="14583" y="2677"/>
                  <a:pt x="14411" y="2439"/>
                </a:cubicBezTo>
                <a:cubicBezTo>
                  <a:pt x="14238" y="2199"/>
                  <a:pt x="14027" y="2002"/>
                  <a:pt x="13775" y="1843"/>
                </a:cubicBezTo>
                <a:cubicBezTo>
                  <a:pt x="13521" y="1688"/>
                  <a:pt x="13230" y="1606"/>
                  <a:pt x="12893" y="1606"/>
                </a:cubicBezTo>
                <a:lnTo>
                  <a:pt x="12744" y="1606"/>
                </a:lnTo>
                <a:cubicBezTo>
                  <a:pt x="12681" y="1606"/>
                  <a:pt x="12631" y="1617"/>
                  <a:pt x="12594" y="1634"/>
                </a:cubicBezTo>
                <a:cubicBezTo>
                  <a:pt x="12523" y="1671"/>
                  <a:pt x="12481" y="1705"/>
                  <a:pt x="12472" y="1742"/>
                </a:cubicBezTo>
                <a:cubicBezTo>
                  <a:pt x="12464" y="1778"/>
                  <a:pt x="12450" y="1838"/>
                  <a:pt x="12430" y="1920"/>
                </a:cubicBezTo>
                <a:cubicBezTo>
                  <a:pt x="12323" y="2450"/>
                  <a:pt x="12221" y="3007"/>
                  <a:pt x="12128" y="3586"/>
                </a:cubicBezTo>
                <a:cubicBezTo>
                  <a:pt x="12034" y="4167"/>
                  <a:pt x="11854" y="4698"/>
                  <a:pt x="11596" y="5176"/>
                </a:cubicBezTo>
                <a:cubicBezTo>
                  <a:pt x="11334" y="5636"/>
                  <a:pt x="11000" y="6034"/>
                  <a:pt x="10596" y="6367"/>
                </a:cubicBezTo>
                <a:cubicBezTo>
                  <a:pt x="10189" y="6701"/>
                  <a:pt x="9802" y="7051"/>
                  <a:pt x="9432" y="7421"/>
                </a:cubicBezTo>
                <a:cubicBezTo>
                  <a:pt x="9169" y="7700"/>
                  <a:pt x="8949" y="7954"/>
                  <a:pt x="8771" y="8183"/>
                </a:cubicBezTo>
                <a:cubicBezTo>
                  <a:pt x="8593" y="8412"/>
                  <a:pt x="8403" y="8632"/>
                  <a:pt x="8211" y="8833"/>
                </a:cubicBezTo>
                <a:cubicBezTo>
                  <a:pt x="8016" y="9036"/>
                  <a:pt x="7799" y="9222"/>
                  <a:pt x="7556" y="9400"/>
                </a:cubicBezTo>
                <a:cubicBezTo>
                  <a:pt x="7313" y="9575"/>
                  <a:pt x="7019" y="9736"/>
                  <a:pt x="6674" y="9880"/>
                </a:cubicBezTo>
                <a:lnTo>
                  <a:pt x="6646" y="9880"/>
                </a:lnTo>
                <a:lnTo>
                  <a:pt x="6646" y="18572"/>
                </a:lnTo>
                <a:cubicBezTo>
                  <a:pt x="7279" y="18572"/>
                  <a:pt x="7889" y="18649"/>
                  <a:pt x="8485" y="18795"/>
                </a:cubicBezTo>
                <a:cubicBezTo>
                  <a:pt x="9081" y="18945"/>
                  <a:pt x="9683" y="19103"/>
                  <a:pt x="10294" y="19270"/>
                </a:cubicBezTo>
                <a:cubicBezTo>
                  <a:pt x="10901" y="19439"/>
                  <a:pt x="11537" y="19592"/>
                  <a:pt x="12207" y="19741"/>
                </a:cubicBezTo>
                <a:cubicBezTo>
                  <a:pt x="12874" y="19891"/>
                  <a:pt x="13594" y="19965"/>
                  <a:pt x="14374" y="19965"/>
                </a:cubicBezTo>
                <a:cubicBezTo>
                  <a:pt x="14781" y="19965"/>
                  <a:pt x="15222" y="19939"/>
                  <a:pt x="15699" y="19885"/>
                </a:cubicBezTo>
                <a:cubicBezTo>
                  <a:pt x="16177" y="19829"/>
                  <a:pt x="16626" y="19710"/>
                  <a:pt x="17047" y="19527"/>
                </a:cubicBezTo>
                <a:cubicBezTo>
                  <a:pt x="17468" y="19343"/>
                  <a:pt x="17816" y="19086"/>
                  <a:pt x="18101" y="18762"/>
                </a:cubicBezTo>
                <a:cubicBezTo>
                  <a:pt x="18387" y="18440"/>
                  <a:pt x="18525" y="18010"/>
                  <a:pt x="18525" y="17477"/>
                </a:cubicBezTo>
                <a:cubicBezTo>
                  <a:pt x="18525" y="17386"/>
                  <a:pt x="18522" y="17304"/>
                  <a:pt x="18517" y="17225"/>
                </a:cubicBezTo>
                <a:cubicBezTo>
                  <a:pt x="18503" y="17152"/>
                  <a:pt x="18488" y="17070"/>
                  <a:pt x="18471" y="16980"/>
                </a:cubicBezTo>
                <a:cubicBezTo>
                  <a:pt x="18785" y="16836"/>
                  <a:pt x="19028" y="16596"/>
                  <a:pt x="19195" y="16262"/>
                </a:cubicBezTo>
                <a:cubicBezTo>
                  <a:pt x="19364" y="15929"/>
                  <a:pt x="19446" y="15593"/>
                  <a:pt x="19446" y="15263"/>
                </a:cubicBezTo>
                <a:cubicBezTo>
                  <a:pt x="19449" y="14912"/>
                  <a:pt x="19350" y="14605"/>
                  <a:pt x="19164" y="1434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lIns="50784" tIns="50784" rIns="50784" bIns="50784" anchor="ctr"/>
          <a:lstStyle/>
          <a:p>
            <a:pPr defTabSz="457052">
              <a:defRPr/>
            </a:pPr>
            <a:endParaRPr lang="es-ES" sz="29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67" name="AutoShape 34"/>
          <p:cNvSpPr>
            <a:spLocks/>
          </p:cNvSpPr>
          <p:nvPr/>
        </p:nvSpPr>
        <p:spPr bwMode="auto">
          <a:xfrm>
            <a:off x="6377883" y="3125625"/>
            <a:ext cx="594819" cy="59665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4" y="0"/>
                </a:moveTo>
                <a:cubicBezTo>
                  <a:pt x="12264" y="0"/>
                  <a:pt x="13649" y="287"/>
                  <a:pt x="14957" y="861"/>
                </a:cubicBezTo>
                <a:cubicBezTo>
                  <a:pt x="16265" y="1434"/>
                  <a:pt x="17412" y="2210"/>
                  <a:pt x="18398" y="3198"/>
                </a:cubicBezTo>
                <a:cubicBezTo>
                  <a:pt x="19387" y="4186"/>
                  <a:pt x="20167" y="5332"/>
                  <a:pt x="20738" y="6645"/>
                </a:cubicBezTo>
                <a:cubicBezTo>
                  <a:pt x="21311" y="7958"/>
                  <a:pt x="21599" y="9341"/>
                  <a:pt x="21599" y="10801"/>
                </a:cubicBezTo>
                <a:cubicBezTo>
                  <a:pt x="21599" y="12280"/>
                  <a:pt x="21311" y="13669"/>
                  <a:pt x="20738" y="14971"/>
                </a:cubicBezTo>
                <a:cubicBezTo>
                  <a:pt x="20167" y="16272"/>
                  <a:pt x="19387" y="17413"/>
                  <a:pt x="18398" y="18401"/>
                </a:cubicBezTo>
                <a:cubicBezTo>
                  <a:pt x="17412" y="19386"/>
                  <a:pt x="16265" y="20171"/>
                  <a:pt x="14957" y="20738"/>
                </a:cubicBezTo>
                <a:cubicBezTo>
                  <a:pt x="13649" y="21312"/>
                  <a:pt x="12264" y="21599"/>
                  <a:pt x="10804" y="21599"/>
                </a:cubicBezTo>
                <a:cubicBezTo>
                  <a:pt x="9326" y="21599"/>
                  <a:pt x="7936" y="21312"/>
                  <a:pt x="6633" y="20738"/>
                </a:cubicBezTo>
                <a:cubicBezTo>
                  <a:pt x="5328" y="20171"/>
                  <a:pt x="4184" y="19386"/>
                  <a:pt x="3195" y="18401"/>
                </a:cubicBezTo>
                <a:cubicBezTo>
                  <a:pt x="2209" y="17413"/>
                  <a:pt x="1429" y="16272"/>
                  <a:pt x="856" y="14971"/>
                </a:cubicBezTo>
                <a:cubicBezTo>
                  <a:pt x="285" y="13669"/>
                  <a:pt x="0" y="12280"/>
                  <a:pt x="0" y="10801"/>
                </a:cubicBezTo>
                <a:cubicBezTo>
                  <a:pt x="0" y="9341"/>
                  <a:pt x="285" y="7958"/>
                  <a:pt x="856" y="6645"/>
                </a:cubicBezTo>
                <a:cubicBezTo>
                  <a:pt x="1429" y="5332"/>
                  <a:pt x="2209" y="4186"/>
                  <a:pt x="3195" y="3198"/>
                </a:cubicBezTo>
                <a:cubicBezTo>
                  <a:pt x="4184" y="2210"/>
                  <a:pt x="5328" y="1434"/>
                  <a:pt x="6633" y="861"/>
                </a:cubicBezTo>
                <a:cubicBezTo>
                  <a:pt x="7936" y="285"/>
                  <a:pt x="9326" y="0"/>
                  <a:pt x="10804" y="0"/>
                </a:cubicBezTo>
                <a:moveTo>
                  <a:pt x="6450" y="2241"/>
                </a:moveTo>
                <a:cubicBezTo>
                  <a:pt x="6133" y="2258"/>
                  <a:pt x="5783" y="2408"/>
                  <a:pt x="5393" y="2687"/>
                </a:cubicBezTo>
                <a:cubicBezTo>
                  <a:pt x="5006" y="2969"/>
                  <a:pt x="4627" y="3294"/>
                  <a:pt x="4257" y="3658"/>
                </a:cubicBezTo>
                <a:cubicBezTo>
                  <a:pt x="3890" y="4028"/>
                  <a:pt x="3548" y="4409"/>
                  <a:pt x="3237" y="4793"/>
                </a:cubicBezTo>
                <a:cubicBezTo>
                  <a:pt x="2927" y="5186"/>
                  <a:pt x="2684" y="5505"/>
                  <a:pt x="2514" y="5753"/>
                </a:cubicBezTo>
                <a:lnTo>
                  <a:pt x="2568" y="5753"/>
                </a:lnTo>
                <a:cubicBezTo>
                  <a:pt x="2604" y="5753"/>
                  <a:pt x="2661" y="5742"/>
                  <a:pt x="2737" y="5716"/>
                </a:cubicBezTo>
                <a:cubicBezTo>
                  <a:pt x="2814" y="5688"/>
                  <a:pt x="2850" y="5728"/>
                  <a:pt x="2850" y="5838"/>
                </a:cubicBezTo>
                <a:cubicBezTo>
                  <a:pt x="2850" y="5875"/>
                  <a:pt x="2839" y="5920"/>
                  <a:pt x="2811" y="5979"/>
                </a:cubicBezTo>
                <a:cubicBezTo>
                  <a:pt x="2783" y="6035"/>
                  <a:pt x="2833" y="6069"/>
                  <a:pt x="2961" y="6069"/>
                </a:cubicBezTo>
                <a:cubicBezTo>
                  <a:pt x="2997" y="6069"/>
                  <a:pt x="3020" y="6041"/>
                  <a:pt x="3028" y="5985"/>
                </a:cubicBezTo>
                <a:cubicBezTo>
                  <a:pt x="3037" y="5931"/>
                  <a:pt x="3051" y="5931"/>
                  <a:pt x="3068" y="5985"/>
                </a:cubicBezTo>
                <a:lnTo>
                  <a:pt x="3122" y="6199"/>
                </a:lnTo>
                <a:lnTo>
                  <a:pt x="3122" y="6227"/>
                </a:lnTo>
                <a:cubicBezTo>
                  <a:pt x="3122" y="6267"/>
                  <a:pt x="3099" y="6295"/>
                  <a:pt x="3054" y="6312"/>
                </a:cubicBezTo>
                <a:cubicBezTo>
                  <a:pt x="3011" y="6326"/>
                  <a:pt x="2997" y="6354"/>
                  <a:pt x="3014" y="6394"/>
                </a:cubicBezTo>
                <a:cubicBezTo>
                  <a:pt x="3051" y="6428"/>
                  <a:pt x="3093" y="6442"/>
                  <a:pt x="3141" y="6442"/>
                </a:cubicBezTo>
                <a:lnTo>
                  <a:pt x="3271" y="6442"/>
                </a:lnTo>
                <a:lnTo>
                  <a:pt x="3325" y="6417"/>
                </a:lnTo>
                <a:lnTo>
                  <a:pt x="3353" y="6394"/>
                </a:lnTo>
                <a:cubicBezTo>
                  <a:pt x="3353" y="6442"/>
                  <a:pt x="3379" y="6481"/>
                  <a:pt x="3432" y="6504"/>
                </a:cubicBezTo>
                <a:cubicBezTo>
                  <a:pt x="3489" y="6532"/>
                  <a:pt x="3534" y="6544"/>
                  <a:pt x="3568" y="6544"/>
                </a:cubicBezTo>
                <a:lnTo>
                  <a:pt x="3596" y="6544"/>
                </a:lnTo>
                <a:cubicBezTo>
                  <a:pt x="3596" y="6558"/>
                  <a:pt x="3576" y="6575"/>
                  <a:pt x="3543" y="6592"/>
                </a:cubicBezTo>
                <a:cubicBezTo>
                  <a:pt x="3506" y="6614"/>
                  <a:pt x="3506" y="6642"/>
                  <a:pt x="3543" y="6673"/>
                </a:cubicBezTo>
                <a:lnTo>
                  <a:pt x="3853" y="6730"/>
                </a:lnTo>
                <a:lnTo>
                  <a:pt x="3853" y="6758"/>
                </a:lnTo>
                <a:lnTo>
                  <a:pt x="4043" y="7148"/>
                </a:lnTo>
                <a:cubicBezTo>
                  <a:pt x="4043" y="7182"/>
                  <a:pt x="4028" y="7232"/>
                  <a:pt x="4003" y="7280"/>
                </a:cubicBezTo>
                <a:cubicBezTo>
                  <a:pt x="3975" y="7337"/>
                  <a:pt x="3944" y="7365"/>
                  <a:pt x="3907" y="7365"/>
                </a:cubicBezTo>
                <a:cubicBezTo>
                  <a:pt x="3870" y="7365"/>
                  <a:pt x="3856" y="7354"/>
                  <a:pt x="3867" y="7326"/>
                </a:cubicBezTo>
                <a:cubicBezTo>
                  <a:pt x="3876" y="7297"/>
                  <a:pt x="3879" y="7263"/>
                  <a:pt x="3879" y="7232"/>
                </a:cubicBezTo>
                <a:cubicBezTo>
                  <a:pt x="3879" y="7193"/>
                  <a:pt x="3870" y="7159"/>
                  <a:pt x="3853" y="7134"/>
                </a:cubicBezTo>
                <a:cubicBezTo>
                  <a:pt x="3836" y="7105"/>
                  <a:pt x="3769" y="7094"/>
                  <a:pt x="3650" y="7094"/>
                </a:cubicBezTo>
                <a:cubicBezTo>
                  <a:pt x="3633" y="7094"/>
                  <a:pt x="3608" y="7100"/>
                  <a:pt x="3582" y="7105"/>
                </a:cubicBezTo>
                <a:cubicBezTo>
                  <a:pt x="3554" y="7117"/>
                  <a:pt x="3551" y="7139"/>
                  <a:pt x="3568" y="7176"/>
                </a:cubicBezTo>
                <a:lnTo>
                  <a:pt x="3732" y="7523"/>
                </a:lnTo>
                <a:lnTo>
                  <a:pt x="3771" y="7551"/>
                </a:lnTo>
                <a:lnTo>
                  <a:pt x="3800" y="7580"/>
                </a:lnTo>
                <a:cubicBezTo>
                  <a:pt x="3709" y="7580"/>
                  <a:pt x="3647" y="7690"/>
                  <a:pt x="3616" y="7904"/>
                </a:cubicBezTo>
                <a:cubicBezTo>
                  <a:pt x="3585" y="8119"/>
                  <a:pt x="3568" y="8274"/>
                  <a:pt x="3568" y="8362"/>
                </a:cubicBezTo>
                <a:lnTo>
                  <a:pt x="3622" y="8610"/>
                </a:lnTo>
                <a:lnTo>
                  <a:pt x="3650" y="8686"/>
                </a:lnTo>
                <a:lnTo>
                  <a:pt x="3650" y="8743"/>
                </a:lnTo>
                <a:lnTo>
                  <a:pt x="3596" y="9002"/>
                </a:lnTo>
                <a:lnTo>
                  <a:pt x="3989" y="9581"/>
                </a:lnTo>
                <a:lnTo>
                  <a:pt x="4071" y="9581"/>
                </a:lnTo>
                <a:cubicBezTo>
                  <a:pt x="4088" y="9618"/>
                  <a:pt x="4079" y="9652"/>
                  <a:pt x="4043" y="9691"/>
                </a:cubicBezTo>
                <a:cubicBezTo>
                  <a:pt x="4006" y="9725"/>
                  <a:pt x="3997" y="9762"/>
                  <a:pt x="4014" y="9796"/>
                </a:cubicBezTo>
                <a:lnTo>
                  <a:pt x="4125" y="9906"/>
                </a:lnTo>
                <a:cubicBezTo>
                  <a:pt x="4125" y="9993"/>
                  <a:pt x="4142" y="10061"/>
                  <a:pt x="4178" y="10098"/>
                </a:cubicBezTo>
                <a:cubicBezTo>
                  <a:pt x="4212" y="10143"/>
                  <a:pt x="4272" y="10197"/>
                  <a:pt x="4353" y="10270"/>
                </a:cubicBezTo>
                <a:cubicBezTo>
                  <a:pt x="4334" y="10380"/>
                  <a:pt x="4427" y="10479"/>
                  <a:pt x="4630" y="10572"/>
                </a:cubicBezTo>
                <a:cubicBezTo>
                  <a:pt x="4834" y="10668"/>
                  <a:pt x="4961" y="10733"/>
                  <a:pt x="5017" y="10773"/>
                </a:cubicBezTo>
                <a:cubicBezTo>
                  <a:pt x="5088" y="10976"/>
                  <a:pt x="5178" y="11179"/>
                  <a:pt x="5286" y="11382"/>
                </a:cubicBezTo>
                <a:cubicBezTo>
                  <a:pt x="5393" y="11588"/>
                  <a:pt x="5526" y="11758"/>
                  <a:pt x="5679" y="11908"/>
                </a:cubicBezTo>
                <a:lnTo>
                  <a:pt x="5707" y="12094"/>
                </a:lnTo>
                <a:cubicBezTo>
                  <a:pt x="5707" y="12111"/>
                  <a:pt x="5684" y="12133"/>
                  <a:pt x="5639" y="12150"/>
                </a:cubicBezTo>
                <a:cubicBezTo>
                  <a:pt x="5594" y="12167"/>
                  <a:pt x="5588" y="12195"/>
                  <a:pt x="5625" y="12227"/>
                </a:cubicBezTo>
                <a:lnTo>
                  <a:pt x="5842" y="12325"/>
                </a:lnTo>
                <a:cubicBezTo>
                  <a:pt x="5876" y="12289"/>
                  <a:pt x="5924" y="12325"/>
                  <a:pt x="5984" y="12433"/>
                </a:cubicBezTo>
                <a:cubicBezTo>
                  <a:pt x="6040" y="12543"/>
                  <a:pt x="6088" y="12613"/>
                  <a:pt x="6125" y="12647"/>
                </a:cubicBezTo>
                <a:lnTo>
                  <a:pt x="6097" y="12729"/>
                </a:lnTo>
                <a:lnTo>
                  <a:pt x="6261" y="12961"/>
                </a:lnTo>
                <a:lnTo>
                  <a:pt x="6342" y="12989"/>
                </a:lnTo>
                <a:lnTo>
                  <a:pt x="6396" y="12879"/>
                </a:lnTo>
                <a:cubicBezTo>
                  <a:pt x="6359" y="12788"/>
                  <a:pt x="6297" y="12667"/>
                  <a:pt x="6207" y="12520"/>
                </a:cubicBezTo>
                <a:cubicBezTo>
                  <a:pt x="6116" y="12370"/>
                  <a:pt x="6023" y="12226"/>
                  <a:pt x="5930" y="12088"/>
                </a:cubicBezTo>
                <a:cubicBezTo>
                  <a:pt x="5834" y="11947"/>
                  <a:pt x="5755" y="11826"/>
                  <a:pt x="5693" y="11710"/>
                </a:cubicBezTo>
                <a:cubicBezTo>
                  <a:pt x="5628" y="11600"/>
                  <a:pt x="5597" y="11532"/>
                  <a:pt x="5597" y="11515"/>
                </a:cubicBezTo>
                <a:cubicBezTo>
                  <a:pt x="5597" y="11492"/>
                  <a:pt x="5588" y="11422"/>
                  <a:pt x="5571" y="11295"/>
                </a:cubicBezTo>
                <a:cubicBezTo>
                  <a:pt x="5551" y="11168"/>
                  <a:pt x="5534" y="11097"/>
                  <a:pt x="5517" y="11069"/>
                </a:cubicBezTo>
                <a:cubicBezTo>
                  <a:pt x="5571" y="11103"/>
                  <a:pt x="5639" y="11137"/>
                  <a:pt x="5721" y="11168"/>
                </a:cubicBezTo>
                <a:cubicBezTo>
                  <a:pt x="5800" y="11202"/>
                  <a:pt x="5868" y="11235"/>
                  <a:pt x="5922" y="11267"/>
                </a:cubicBezTo>
                <a:cubicBezTo>
                  <a:pt x="5958" y="11492"/>
                  <a:pt x="6046" y="11676"/>
                  <a:pt x="6187" y="11809"/>
                </a:cubicBezTo>
                <a:cubicBezTo>
                  <a:pt x="6326" y="11947"/>
                  <a:pt x="6450" y="12099"/>
                  <a:pt x="6557" y="12272"/>
                </a:cubicBezTo>
                <a:cubicBezTo>
                  <a:pt x="6520" y="12305"/>
                  <a:pt x="6520" y="12325"/>
                  <a:pt x="6557" y="12337"/>
                </a:cubicBezTo>
                <a:cubicBezTo>
                  <a:pt x="6594" y="12348"/>
                  <a:pt x="6625" y="12354"/>
                  <a:pt x="6653" y="12354"/>
                </a:cubicBezTo>
                <a:cubicBezTo>
                  <a:pt x="6687" y="12387"/>
                  <a:pt x="6707" y="12452"/>
                  <a:pt x="6707" y="12543"/>
                </a:cubicBezTo>
                <a:cubicBezTo>
                  <a:pt x="6834" y="12684"/>
                  <a:pt x="6998" y="12884"/>
                  <a:pt x="7199" y="13138"/>
                </a:cubicBezTo>
                <a:cubicBezTo>
                  <a:pt x="7402" y="13384"/>
                  <a:pt x="7504" y="13584"/>
                  <a:pt x="7504" y="13731"/>
                </a:cubicBezTo>
                <a:lnTo>
                  <a:pt x="7504" y="13754"/>
                </a:lnTo>
                <a:lnTo>
                  <a:pt x="7450" y="13949"/>
                </a:lnTo>
                <a:cubicBezTo>
                  <a:pt x="7504" y="14090"/>
                  <a:pt x="7597" y="14205"/>
                  <a:pt x="7727" y="14290"/>
                </a:cubicBezTo>
                <a:cubicBezTo>
                  <a:pt x="7857" y="14378"/>
                  <a:pt x="7987" y="14443"/>
                  <a:pt x="8114" y="14499"/>
                </a:cubicBezTo>
                <a:lnTo>
                  <a:pt x="8168" y="14499"/>
                </a:lnTo>
                <a:cubicBezTo>
                  <a:pt x="8349" y="14592"/>
                  <a:pt x="8532" y="14685"/>
                  <a:pt x="8721" y="14790"/>
                </a:cubicBezTo>
                <a:cubicBezTo>
                  <a:pt x="8911" y="14897"/>
                  <a:pt x="9106" y="14985"/>
                  <a:pt x="9304" y="15055"/>
                </a:cubicBezTo>
                <a:lnTo>
                  <a:pt x="9614" y="14863"/>
                </a:lnTo>
                <a:cubicBezTo>
                  <a:pt x="9688" y="14886"/>
                  <a:pt x="9764" y="14928"/>
                  <a:pt x="9846" y="15002"/>
                </a:cubicBezTo>
                <a:cubicBezTo>
                  <a:pt x="9925" y="15072"/>
                  <a:pt x="10018" y="15154"/>
                  <a:pt x="10123" y="15250"/>
                </a:cubicBezTo>
                <a:cubicBezTo>
                  <a:pt x="10225" y="15343"/>
                  <a:pt x="10346" y="15431"/>
                  <a:pt x="10487" y="15513"/>
                </a:cubicBezTo>
                <a:cubicBezTo>
                  <a:pt x="10626" y="15597"/>
                  <a:pt x="10787" y="15645"/>
                  <a:pt x="10968" y="15662"/>
                </a:cubicBezTo>
                <a:cubicBezTo>
                  <a:pt x="11092" y="15575"/>
                  <a:pt x="11157" y="15597"/>
                  <a:pt x="11157" y="15727"/>
                </a:cubicBezTo>
                <a:lnTo>
                  <a:pt x="11157" y="15784"/>
                </a:lnTo>
                <a:lnTo>
                  <a:pt x="11496" y="16193"/>
                </a:lnTo>
                <a:lnTo>
                  <a:pt x="11550" y="16391"/>
                </a:lnTo>
                <a:cubicBezTo>
                  <a:pt x="11640" y="16444"/>
                  <a:pt x="11731" y="16512"/>
                  <a:pt x="11827" y="16594"/>
                </a:cubicBezTo>
                <a:cubicBezTo>
                  <a:pt x="11920" y="16676"/>
                  <a:pt x="11996" y="16766"/>
                  <a:pt x="12050" y="16865"/>
                </a:cubicBezTo>
                <a:lnTo>
                  <a:pt x="12103" y="16865"/>
                </a:lnTo>
                <a:cubicBezTo>
                  <a:pt x="12194" y="16865"/>
                  <a:pt x="12267" y="16907"/>
                  <a:pt x="12327" y="16986"/>
                </a:cubicBezTo>
                <a:cubicBezTo>
                  <a:pt x="12386" y="17068"/>
                  <a:pt x="12459" y="17108"/>
                  <a:pt x="12550" y="17108"/>
                </a:cubicBezTo>
                <a:cubicBezTo>
                  <a:pt x="12604" y="17108"/>
                  <a:pt x="12632" y="17079"/>
                  <a:pt x="12632" y="17029"/>
                </a:cubicBezTo>
                <a:cubicBezTo>
                  <a:pt x="12632" y="16902"/>
                  <a:pt x="12640" y="16820"/>
                  <a:pt x="12657" y="16777"/>
                </a:cubicBezTo>
                <a:cubicBezTo>
                  <a:pt x="12674" y="16738"/>
                  <a:pt x="12700" y="16710"/>
                  <a:pt x="12725" y="16704"/>
                </a:cubicBezTo>
                <a:cubicBezTo>
                  <a:pt x="12753" y="16693"/>
                  <a:pt x="12782" y="16687"/>
                  <a:pt x="12807" y="16687"/>
                </a:cubicBezTo>
                <a:cubicBezTo>
                  <a:pt x="12835" y="16687"/>
                  <a:pt x="12849" y="16670"/>
                  <a:pt x="12849" y="16633"/>
                </a:cubicBezTo>
                <a:lnTo>
                  <a:pt x="12793" y="16554"/>
                </a:lnTo>
                <a:cubicBezTo>
                  <a:pt x="12756" y="16554"/>
                  <a:pt x="12731" y="16577"/>
                  <a:pt x="12714" y="16622"/>
                </a:cubicBezTo>
                <a:cubicBezTo>
                  <a:pt x="12694" y="16667"/>
                  <a:pt x="12669" y="16670"/>
                  <a:pt x="12632" y="16633"/>
                </a:cubicBezTo>
                <a:lnTo>
                  <a:pt x="12440" y="16743"/>
                </a:lnTo>
                <a:lnTo>
                  <a:pt x="12211" y="16687"/>
                </a:lnTo>
                <a:lnTo>
                  <a:pt x="11889" y="16136"/>
                </a:lnTo>
                <a:lnTo>
                  <a:pt x="11996" y="15366"/>
                </a:lnTo>
                <a:cubicBezTo>
                  <a:pt x="12013" y="15332"/>
                  <a:pt x="11979" y="15287"/>
                  <a:pt x="11894" y="15244"/>
                </a:cubicBezTo>
                <a:cubicBezTo>
                  <a:pt x="11807" y="15199"/>
                  <a:pt x="11784" y="15154"/>
                  <a:pt x="11818" y="15112"/>
                </a:cubicBezTo>
                <a:cubicBezTo>
                  <a:pt x="11694" y="15032"/>
                  <a:pt x="11541" y="15001"/>
                  <a:pt x="11360" y="15001"/>
                </a:cubicBezTo>
                <a:cubicBezTo>
                  <a:pt x="11324" y="15001"/>
                  <a:pt x="11230" y="15013"/>
                  <a:pt x="11083" y="15038"/>
                </a:cubicBezTo>
                <a:cubicBezTo>
                  <a:pt x="10934" y="15066"/>
                  <a:pt x="10857" y="15055"/>
                  <a:pt x="10857" y="15001"/>
                </a:cubicBezTo>
                <a:cubicBezTo>
                  <a:pt x="10857" y="14945"/>
                  <a:pt x="10872" y="14874"/>
                  <a:pt x="10900" y="14784"/>
                </a:cubicBezTo>
                <a:cubicBezTo>
                  <a:pt x="10925" y="14691"/>
                  <a:pt x="10959" y="14598"/>
                  <a:pt x="10993" y="14493"/>
                </a:cubicBezTo>
                <a:cubicBezTo>
                  <a:pt x="11030" y="14389"/>
                  <a:pt x="11058" y="14301"/>
                  <a:pt x="11075" y="14228"/>
                </a:cubicBezTo>
                <a:cubicBezTo>
                  <a:pt x="11092" y="14157"/>
                  <a:pt x="11103" y="14112"/>
                  <a:pt x="11103" y="14095"/>
                </a:cubicBezTo>
                <a:lnTo>
                  <a:pt x="11278" y="13731"/>
                </a:lnTo>
                <a:lnTo>
                  <a:pt x="11239" y="13677"/>
                </a:lnTo>
                <a:lnTo>
                  <a:pt x="11021" y="13621"/>
                </a:lnTo>
                <a:cubicBezTo>
                  <a:pt x="10985" y="13621"/>
                  <a:pt x="10925" y="13649"/>
                  <a:pt x="10846" y="13706"/>
                </a:cubicBezTo>
                <a:cubicBezTo>
                  <a:pt x="10764" y="13754"/>
                  <a:pt x="10685" y="13821"/>
                  <a:pt x="10609" y="13898"/>
                </a:cubicBezTo>
                <a:cubicBezTo>
                  <a:pt x="10533" y="13974"/>
                  <a:pt x="10468" y="14053"/>
                  <a:pt x="10414" y="14123"/>
                </a:cubicBezTo>
                <a:cubicBezTo>
                  <a:pt x="10360" y="14197"/>
                  <a:pt x="10332" y="14256"/>
                  <a:pt x="10332" y="14313"/>
                </a:cubicBezTo>
                <a:lnTo>
                  <a:pt x="9724" y="14442"/>
                </a:lnTo>
                <a:cubicBezTo>
                  <a:pt x="9597" y="14442"/>
                  <a:pt x="9493" y="14394"/>
                  <a:pt x="9411" y="14284"/>
                </a:cubicBezTo>
                <a:cubicBezTo>
                  <a:pt x="9377" y="14140"/>
                  <a:pt x="9301" y="13979"/>
                  <a:pt x="9182" y="13804"/>
                </a:cubicBezTo>
                <a:cubicBezTo>
                  <a:pt x="9066" y="13627"/>
                  <a:pt x="9007" y="13474"/>
                  <a:pt x="9007" y="13336"/>
                </a:cubicBezTo>
                <a:cubicBezTo>
                  <a:pt x="9007" y="13132"/>
                  <a:pt x="9041" y="12938"/>
                  <a:pt x="9114" y="12757"/>
                </a:cubicBezTo>
                <a:cubicBezTo>
                  <a:pt x="9188" y="12576"/>
                  <a:pt x="9159" y="12382"/>
                  <a:pt x="9032" y="12178"/>
                </a:cubicBezTo>
                <a:cubicBezTo>
                  <a:pt x="9052" y="12178"/>
                  <a:pt x="9075" y="12167"/>
                  <a:pt x="9100" y="12150"/>
                </a:cubicBezTo>
                <a:cubicBezTo>
                  <a:pt x="9128" y="12133"/>
                  <a:pt x="9134" y="12105"/>
                  <a:pt x="9114" y="12068"/>
                </a:cubicBezTo>
                <a:lnTo>
                  <a:pt x="9275" y="11879"/>
                </a:lnTo>
                <a:lnTo>
                  <a:pt x="9303" y="11851"/>
                </a:lnTo>
                <a:lnTo>
                  <a:pt x="9329" y="11879"/>
                </a:lnTo>
                <a:cubicBezTo>
                  <a:pt x="9456" y="11786"/>
                  <a:pt x="9623" y="11758"/>
                  <a:pt x="9832" y="11786"/>
                </a:cubicBezTo>
                <a:cubicBezTo>
                  <a:pt x="10038" y="11809"/>
                  <a:pt x="10168" y="11746"/>
                  <a:pt x="10225" y="11594"/>
                </a:cubicBezTo>
                <a:lnTo>
                  <a:pt x="10439" y="11769"/>
                </a:lnTo>
                <a:cubicBezTo>
                  <a:pt x="10476" y="11786"/>
                  <a:pt x="10516" y="11769"/>
                  <a:pt x="10561" y="11710"/>
                </a:cubicBezTo>
                <a:cubicBezTo>
                  <a:pt x="10606" y="11653"/>
                  <a:pt x="10629" y="11605"/>
                  <a:pt x="10629" y="11566"/>
                </a:cubicBezTo>
                <a:lnTo>
                  <a:pt x="10521" y="11515"/>
                </a:lnTo>
                <a:lnTo>
                  <a:pt x="11050" y="11377"/>
                </a:lnTo>
                <a:lnTo>
                  <a:pt x="11075" y="11461"/>
                </a:lnTo>
                <a:lnTo>
                  <a:pt x="11332" y="11433"/>
                </a:lnTo>
                <a:lnTo>
                  <a:pt x="11629" y="11619"/>
                </a:lnTo>
                <a:cubicBezTo>
                  <a:pt x="11665" y="11619"/>
                  <a:pt x="11702" y="11600"/>
                  <a:pt x="11739" y="11554"/>
                </a:cubicBezTo>
                <a:cubicBezTo>
                  <a:pt x="11776" y="11509"/>
                  <a:pt x="11815" y="11504"/>
                  <a:pt x="11860" y="11537"/>
                </a:cubicBezTo>
                <a:lnTo>
                  <a:pt x="12132" y="11825"/>
                </a:lnTo>
                <a:cubicBezTo>
                  <a:pt x="12095" y="11896"/>
                  <a:pt x="12089" y="11952"/>
                  <a:pt x="12118" y="11984"/>
                </a:cubicBezTo>
                <a:cubicBezTo>
                  <a:pt x="12143" y="12023"/>
                  <a:pt x="12157" y="12057"/>
                  <a:pt x="12157" y="12094"/>
                </a:cubicBezTo>
                <a:cubicBezTo>
                  <a:pt x="12157" y="12150"/>
                  <a:pt x="12205" y="12271"/>
                  <a:pt x="12298" y="12463"/>
                </a:cubicBezTo>
                <a:cubicBezTo>
                  <a:pt x="12394" y="12658"/>
                  <a:pt x="12479" y="12757"/>
                  <a:pt x="12550" y="12757"/>
                </a:cubicBezTo>
                <a:cubicBezTo>
                  <a:pt x="12640" y="12757"/>
                  <a:pt x="12680" y="12698"/>
                  <a:pt x="12671" y="12582"/>
                </a:cubicBezTo>
                <a:cubicBezTo>
                  <a:pt x="12663" y="12466"/>
                  <a:pt x="12657" y="12390"/>
                  <a:pt x="12657" y="12356"/>
                </a:cubicBezTo>
                <a:cubicBezTo>
                  <a:pt x="12657" y="12176"/>
                  <a:pt x="12620" y="11998"/>
                  <a:pt x="12550" y="11828"/>
                </a:cubicBezTo>
                <a:cubicBezTo>
                  <a:pt x="12479" y="11656"/>
                  <a:pt x="12409" y="11481"/>
                  <a:pt x="12346" y="11298"/>
                </a:cubicBezTo>
                <a:lnTo>
                  <a:pt x="12346" y="11221"/>
                </a:lnTo>
                <a:cubicBezTo>
                  <a:pt x="12346" y="11128"/>
                  <a:pt x="12403" y="11049"/>
                  <a:pt x="12516" y="10984"/>
                </a:cubicBezTo>
                <a:cubicBezTo>
                  <a:pt x="12629" y="10911"/>
                  <a:pt x="12685" y="10874"/>
                  <a:pt x="12685" y="10851"/>
                </a:cubicBezTo>
                <a:cubicBezTo>
                  <a:pt x="12776" y="10781"/>
                  <a:pt x="12878" y="10707"/>
                  <a:pt x="12991" y="10637"/>
                </a:cubicBezTo>
                <a:cubicBezTo>
                  <a:pt x="13101" y="10563"/>
                  <a:pt x="13186" y="10482"/>
                  <a:pt x="13239" y="10383"/>
                </a:cubicBezTo>
                <a:lnTo>
                  <a:pt x="13347" y="10163"/>
                </a:lnTo>
                <a:lnTo>
                  <a:pt x="13347" y="10030"/>
                </a:lnTo>
                <a:lnTo>
                  <a:pt x="13429" y="10030"/>
                </a:lnTo>
                <a:cubicBezTo>
                  <a:pt x="13465" y="10030"/>
                  <a:pt x="13482" y="10002"/>
                  <a:pt x="13482" y="9948"/>
                </a:cubicBezTo>
                <a:cubicBezTo>
                  <a:pt x="13482" y="9931"/>
                  <a:pt x="13471" y="9914"/>
                  <a:pt x="13443" y="9903"/>
                </a:cubicBezTo>
                <a:cubicBezTo>
                  <a:pt x="13414" y="9886"/>
                  <a:pt x="13383" y="9863"/>
                  <a:pt x="13347" y="9827"/>
                </a:cubicBezTo>
                <a:cubicBezTo>
                  <a:pt x="13313" y="9810"/>
                  <a:pt x="13276" y="9782"/>
                  <a:pt x="13239" y="9742"/>
                </a:cubicBezTo>
                <a:lnTo>
                  <a:pt x="13321" y="9694"/>
                </a:lnTo>
                <a:cubicBezTo>
                  <a:pt x="13358" y="9638"/>
                  <a:pt x="13383" y="9573"/>
                  <a:pt x="13403" y="9491"/>
                </a:cubicBezTo>
                <a:cubicBezTo>
                  <a:pt x="13420" y="9406"/>
                  <a:pt x="13412" y="9335"/>
                  <a:pt x="13375" y="9273"/>
                </a:cubicBezTo>
                <a:lnTo>
                  <a:pt x="13578" y="9163"/>
                </a:lnTo>
                <a:cubicBezTo>
                  <a:pt x="13558" y="9220"/>
                  <a:pt x="13578" y="9254"/>
                  <a:pt x="13632" y="9273"/>
                </a:cubicBezTo>
                <a:cubicBezTo>
                  <a:pt x="13686" y="9290"/>
                  <a:pt x="13731" y="9290"/>
                  <a:pt x="13768" y="9273"/>
                </a:cubicBezTo>
                <a:lnTo>
                  <a:pt x="13903" y="9053"/>
                </a:lnTo>
                <a:cubicBezTo>
                  <a:pt x="13866" y="8966"/>
                  <a:pt x="13844" y="8932"/>
                  <a:pt x="13835" y="8960"/>
                </a:cubicBezTo>
                <a:cubicBezTo>
                  <a:pt x="13827" y="8988"/>
                  <a:pt x="13850" y="8960"/>
                  <a:pt x="13903" y="8867"/>
                </a:cubicBezTo>
                <a:cubicBezTo>
                  <a:pt x="13994" y="8833"/>
                  <a:pt x="14081" y="8788"/>
                  <a:pt x="14166" y="8740"/>
                </a:cubicBezTo>
                <a:cubicBezTo>
                  <a:pt x="14254" y="8689"/>
                  <a:pt x="14338" y="8664"/>
                  <a:pt x="14432" y="8664"/>
                </a:cubicBezTo>
                <a:cubicBezTo>
                  <a:pt x="14448" y="8683"/>
                  <a:pt x="14465" y="8689"/>
                  <a:pt x="14485" y="8689"/>
                </a:cubicBezTo>
                <a:cubicBezTo>
                  <a:pt x="14539" y="8689"/>
                  <a:pt x="14564" y="8683"/>
                  <a:pt x="14564" y="8664"/>
                </a:cubicBezTo>
                <a:cubicBezTo>
                  <a:pt x="14564" y="8573"/>
                  <a:pt x="14547" y="8520"/>
                  <a:pt x="14511" y="8503"/>
                </a:cubicBezTo>
                <a:lnTo>
                  <a:pt x="14675" y="8167"/>
                </a:lnTo>
                <a:cubicBezTo>
                  <a:pt x="14799" y="8167"/>
                  <a:pt x="14895" y="8110"/>
                  <a:pt x="14957" y="8000"/>
                </a:cubicBezTo>
                <a:lnTo>
                  <a:pt x="15203" y="7972"/>
                </a:lnTo>
                <a:cubicBezTo>
                  <a:pt x="15257" y="7958"/>
                  <a:pt x="15282" y="7924"/>
                  <a:pt x="15282" y="7867"/>
                </a:cubicBezTo>
                <a:lnTo>
                  <a:pt x="15282" y="7842"/>
                </a:lnTo>
                <a:lnTo>
                  <a:pt x="15757" y="7704"/>
                </a:lnTo>
                <a:lnTo>
                  <a:pt x="15810" y="7554"/>
                </a:lnTo>
                <a:lnTo>
                  <a:pt x="15675" y="7368"/>
                </a:lnTo>
                <a:cubicBezTo>
                  <a:pt x="15692" y="7368"/>
                  <a:pt x="15700" y="7351"/>
                  <a:pt x="15700" y="7311"/>
                </a:cubicBezTo>
                <a:cubicBezTo>
                  <a:pt x="15700" y="7277"/>
                  <a:pt x="15683" y="7252"/>
                  <a:pt x="15646" y="7235"/>
                </a:cubicBezTo>
                <a:cubicBezTo>
                  <a:pt x="15613" y="7212"/>
                  <a:pt x="15579" y="7195"/>
                  <a:pt x="15553" y="7179"/>
                </a:cubicBezTo>
                <a:cubicBezTo>
                  <a:pt x="15525" y="7162"/>
                  <a:pt x="15494" y="7142"/>
                  <a:pt x="15457" y="7125"/>
                </a:cubicBezTo>
                <a:lnTo>
                  <a:pt x="15403" y="7150"/>
                </a:lnTo>
                <a:lnTo>
                  <a:pt x="15457" y="7125"/>
                </a:lnTo>
                <a:lnTo>
                  <a:pt x="15539" y="7125"/>
                </a:lnTo>
                <a:lnTo>
                  <a:pt x="15714" y="7125"/>
                </a:lnTo>
                <a:cubicBezTo>
                  <a:pt x="15796" y="7125"/>
                  <a:pt x="15836" y="7085"/>
                  <a:pt x="15836" y="7003"/>
                </a:cubicBezTo>
                <a:cubicBezTo>
                  <a:pt x="15836" y="6893"/>
                  <a:pt x="15774" y="6837"/>
                  <a:pt x="15646" y="6837"/>
                </a:cubicBezTo>
                <a:cubicBezTo>
                  <a:pt x="15485" y="6837"/>
                  <a:pt x="15299" y="6877"/>
                  <a:pt x="15087" y="6953"/>
                </a:cubicBezTo>
                <a:cubicBezTo>
                  <a:pt x="14875" y="7029"/>
                  <a:pt x="14728" y="7162"/>
                  <a:pt x="14646" y="7339"/>
                </a:cubicBezTo>
                <a:lnTo>
                  <a:pt x="14457" y="7450"/>
                </a:lnTo>
                <a:lnTo>
                  <a:pt x="14700" y="7207"/>
                </a:lnTo>
                <a:lnTo>
                  <a:pt x="14739" y="7125"/>
                </a:lnTo>
                <a:cubicBezTo>
                  <a:pt x="14739" y="7085"/>
                  <a:pt x="14697" y="7063"/>
                  <a:pt x="14612" y="7046"/>
                </a:cubicBezTo>
                <a:cubicBezTo>
                  <a:pt x="14528" y="7035"/>
                  <a:pt x="14502" y="7029"/>
                  <a:pt x="14539" y="7029"/>
                </a:cubicBezTo>
                <a:cubicBezTo>
                  <a:pt x="14700" y="7029"/>
                  <a:pt x="14824" y="7015"/>
                  <a:pt x="14909" y="6975"/>
                </a:cubicBezTo>
                <a:cubicBezTo>
                  <a:pt x="14997" y="6936"/>
                  <a:pt x="15067" y="6899"/>
                  <a:pt x="15121" y="6854"/>
                </a:cubicBezTo>
                <a:cubicBezTo>
                  <a:pt x="15175" y="6809"/>
                  <a:pt x="15231" y="6766"/>
                  <a:pt x="15288" y="6715"/>
                </a:cubicBezTo>
                <a:cubicBezTo>
                  <a:pt x="15347" y="6670"/>
                  <a:pt x="15432" y="6634"/>
                  <a:pt x="15539" y="6594"/>
                </a:cubicBezTo>
                <a:cubicBezTo>
                  <a:pt x="15745" y="6634"/>
                  <a:pt x="15946" y="6645"/>
                  <a:pt x="16135" y="6622"/>
                </a:cubicBezTo>
                <a:cubicBezTo>
                  <a:pt x="16322" y="6605"/>
                  <a:pt x="16522" y="6594"/>
                  <a:pt x="16729" y="6594"/>
                </a:cubicBezTo>
                <a:cubicBezTo>
                  <a:pt x="16785" y="6560"/>
                  <a:pt x="16839" y="6523"/>
                  <a:pt x="16892" y="6484"/>
                </a:cubicBezTo>
                <a:cubicBezTo>
                  <a:pt x="16946" y="6439"/>
                  <a:pt x="16980" y="6396"/>
                  <a:pt x="17000" y="6340"/>
                </a:cubicBezTo>
                <a:lnTo>
                  <a:pt x="17311" y="6286"/>
                </a:lnTo>
                <a:cubicBezTo>
                  <a:pt x="17347" y="6323"/>
                  <a:pt x="17401" y="6315"/>
                  <a:pt x="17474" y="6258"/>
                </a:cubicBezTo>
                <a:cubicBezTo>
                  <a:pt x="17545" y="6202"/>
                  <a:pt x="17582" y="6159"/>
                  <a:pt x="17582" y="6125"/>
                </a:cubicBezTo>
                <a:cubicBezTo>
                  <a:pt x="17582" y="6032"/>
                  <a:pt x="17531" y="5976"/>
                  <a:pt x="17432" y="5950"/>
                </a:cubicBezTo>
                <a:cubicBezTo>
                  <a:pt x="17333" y="5922"/>
                  <a:pt x="17282" y="5854"/>
                  <a:pt x="17282" y="5755"/>
                </a:cubicBezTo>
                <a:cubicBezTo>
                  <a:pt x="17282" y="5738"/>
                  <a:pt x="17288" y="5713"/>
                  <a:pt x="17296" y="5679"/>
                </a:cubicBezTo>
                <a:cubicBezTo>
                  <a:pt x="17308" y="5640"/>
                  <a:pt x="17294" y="5623"/>
                  <a:pt x="17257" y="5623"/>
                </a:cubicBezTo>
                <a:cubicBezTo>
                  <a:pt x="17203" y="5623"/>
                  <a:pt x="17116" y="5651"/>
                  <a:pt x="16994" y="5707"/>
                </a:cubicBezTo>
                <a:cubicBezTo>
                  <a:pt x="16870" y="5758"/>
                  <a:pt x="16785" y="5806"/>
                  <a:pt x="16729" y="5840"/>
                </a:cubicBezTo>
                <a:cubicBezTo>
                  <a:pt x="16692" y="5854"/>
                  <a:pt x="16672" y="5854"/>
                  <a:pt x="16661" y="5829"/>
                </a:cubicBezTo>
                <a:cubicBezTo>
                  <a:pt x="16652" y="5801"/>
                  <a:pt x="16649" y="5767"/>
                  <a:pt x="16649" y="5730"/>
                </a:cubicBezTo>
                <a:lnTo>
                  <a:pt x="16675" y="5755"/>
                </a:lnTo>
                <a:lnTo>
                  <a:pt x="16785" y="5705"/>
                </a:lnTo>
                <a:lnTo>
                  <a:pt x="17093" y="5594"/>
                </a:lnTo>
                <a:lnTo>
                  <a:pt x="17147" y="5538"/>
                </a:lnTo>
                <a:cubicBezTo>
                  <a:pt x="17147" y="5484"/>
                  <a:pt x="17116" y="5451"/>
                  <a:pt x="17048" y="5434"/>
                </a:cubicBezTo>
                <a:cubicBezTo>
                  <a:pt x="16980" y="5411"/>
                  <a:pt x="16926" y="5405"/>
                  <a:pt x="16892" y="5405"/>
                </a:cubicBezTo>
                <a:cubicBezTo>
                  <a:pt x="16856" y="5405"/>
                  <a:pt x="16802" y="5417"/>
                  <a:pt x="16729" y="5445"/>
                </a:cubicBezTo>
                <a:cubicBezTo>
                  <a:pt x="16658" y="5473"/>
                  <a:pt x="16621" y="5456"/>
                  <a:pt x="16621" y="5405"/>
                </a:cubicBezTo>
                <a:lnTo>
                  <a:pt x="16649" y="5349"/>
                </a:lnTo>
                <a:cubicBezTo>
                  <a:pt x="16539" y="5259"/>
                  <a:pt x="16443" y="5154"/>
                  <a:pt x="16358" y="5047"/>
                </a:cubicBezTo>
                <a:cubicBezTo>
                  <a:pt x="16271" y="4931"/>
                  <a:pt x="16228" y="4861"/>
                  <a:pt x="16228" y="4821"/>
                </a:cubicBezTo>
                <a:cubicBezTo>
                  <a:pt x="16228" y="4787"/>
                  <a:pt x="16234" y="4751"/>
                  <a:pt x="16243" y="4705"/>
                </a:cubicBezTo>
                <a:cubicBezTo>
                  <a:pt x="16251" y="4669"/>
                  <a:pt x="16228" y="4646"/>
                  <a:pt x="16175" y="4646"/>
                </a:cubicBezTo>
                <a:cubicBezTo>
                  <a:pt x="16138" y="4646"/>
                  <a:pt x="16107" y="4652"/>
                  <a:pt x="16082" y="4663"/>
                </a:cubicBezTo>
                <a:cubicBezTo>
                  <a:pt x="16053" y="4672"/>
                  <a:pt x="16039" y="4646"/>
                  <a:pt x="16039" y="4595"/>
                </a:cubicBezTo>
                <a:cubicBezTo>
                  <a:pt x="16039" y="4556"/>
                  <a:pt x="16017" y="4480"/>
                  <a:pt x="15971" y="4364"/>
                </a:cubicBezTo>
                <a:cubicBezTo>
                  <a:pt x="15926" y="4248"/>
                  <a:pt x="15864" y="4189"/>
                  <a:pt x="15782" y="4189"/>
                </a:cubicBezTo>
                <a:lnTo>
                  <a:pt x="15675" y="4299"/>
                </a:lnTo>
                <a:cubicBezTo>
                  <a:pt x="15675" y="4347"/>
                  <a:pt x="15646" y="4392"/>
                  <a:pt x="15593" y="4420"/>
                </a:cubicBezTo>
                <a:cubicBezTo>
                  <a:pt x="15539" y="4446"/>
                  <a:pt x="15511" y="4474"/>
                  <a:pt x="15511" y="4513"/>
                </a:cubicBezTo>
                <a:lnTo>
                  <a:pt x="15457" y="4513"/>
                </a:lnTo>
                <a:lnTo>
                  <a:pt x="15175" y="4672"/>
                </a:lnTo>
                <a:cubicBezTo>
                  <a:pt x="15155" y="4640"/>
                  <a:pt x="15132" y="4629"/>
                  <a:pt x="15107" y="4646"/>
                </a:cubicBezTo>
                <a:cubicBezTo>
                  <a:pt x="15079" y="4669"/>
                  <a:pt x="15047" y="4672"/>
                  <a:pt x="15011" y="4672"/>
                </a:cubicBezTo>
                <a:lnTo>
                  <a:pt x="14985" y="4672"/>
                </a:lnTo>
                <a:lnTo>
                  <a:pt x="14957" y="4700"/>
                </a:lnTo>
                <a:cubicBezTo>
                  <a:pt x="15028" y="4700"/>
                  <a:pt x="15062" y="4663"/>
                  <a:pt x="15053" y="4578"/>
                </a:cubicBezTo>
                <a:cubicBezTo>
                  <a:pt x="15042" y="4497"/>
                  <a:pt x="15011" y="4457"/>
                  <a:pt x="14957" y="4457"/>
                </a:cubicBezTo>
                <a:lnTo>
                  <a:pt x="14739" y="4513"/>
                </a:lnTo>
                <a:cubicBezTo>
                  <a:pt x="14706" y="4513"/>
                  <a:pt x="14683" y="4508"/>
                  <a:pt x="14680" y="4496"/>
                </a:cubicBezTo>
                <a:cubicBezTo>
                  <a:pt x="14675" y="4491"/>
                  <a:pt x="14683" y="4474"/>
                  <a:pt x="14708" y="4446"/>
                </a:cubicBezTo>
                <a:cubicBezTo>
                  <a:pt x="14731" y="4420"/>
                  <a:pt x="14751" y="4386"/>
                  <a:pt x="14768" y="4347"/>
                </a:cubicBezTo>
                <a:cubicBezTo>
                  <a:pt x="14788" y="4316"/>
                  <a:pt x="14788" y="4276"/>
                  <a:pt x="14768" y="4242"/>
                </a:cubicBezTo>
                <a:cubicBezTo>
                  <a:pt x="14751" y="4203"/>
                  <a:pt x="14720" y="4203"/>
                  <a:pt x="14680" y="4225"/>
                </a:cubicBezTo>
                <a:cubicBezTo>
                  <a:pt x="14641" y="4254"/>
                  <a:pt x="14618" y="4254"/>
                  <a:pt x="14618" y="4214"/>
                </a:cubicBezTo>
                <a:lnTo>
                  <a:pt x="14700" y="4214"/>
                </a:lnTo>
                <a:lnTo>
                  <a:pt x="14768" y="4149"/>
                </a:lnTo>
                <a:cubicBezTo>
                  <a:pt x="14788" y="4127"/>
                  <a:pt x="14779" y="4098"/>
                  <a:pt x="14748" y="4056"/>
                </a:cubicBezTo>
                <a:cubicBezTo>
                  <a:pt x="14717" y="4005"/>
                  <a:pt x="14691" y="3977"/>
                  <a:pt x="14674" y="3957"/>
                </a:cubicBezTo>
                <a:lnTo>
                  <a:pt x="14375" y="3906"/>
                </a:lnTo>
                <a:lnTo>
                  <a:pt x="14186" y="3740"/>
                </a:lnTo>
                <a:cubicBezTo>
                  <a:pt x="14169" y="3757"/>
                  <a:pt x="14135" y="3745"/>
                  <a:pt x="14087" y="3703"/>
                </a:cubicBezTo>
                <a:cubicBezTo>
                  <a:pt x="14036" y="3658"/>
                  <a:pt x="13994" y="3624"/>
                  <a:pt x="13957" y="3610"/>
                </a:cubicBezTo>
                <a:lnTo>
                  <a:pt x="13739" y="3686"/>
                </a:lnTo>
                <a:lnTo>
                  <a:pt x="13211" y="3565"/>
                </a:lnTo>
                <a:cubicBezTo>
                  <a:pt x="13177" y="3565"/>
                  <a:pt x="13140" y="3576"/>
                  <a:pt x="13104" y="3599"/>
                </a:cubicBezTo>
                <a:cubicBezTo>
                  <a:pt x="13070" y="3624"/>
                  <a:pt x="13050" y="3652"/>
                  <a:pt x="13050" y="3686"/>
                </a:cubicBezTo>
                <a:cubicBezTo>
                  <a:pt x="13050" y="3726"/>
                  <a:pt x="13070" y="3751"/>
                  <a:pt x="13104" y="3768"/>
                </a:cubicBezTo>
                <a:cubicBezTo>
                  <a:pt x="13140" y="3785"/>
                  <a:pt x="13157" y="3813"/>
                  <a:pt x="13157" y="3850"/>
                </a:cubicBezTo>
                <a:cubicBezTo>
                  <a:pt x="13157" y="3884"/>
                  <a:pt x="13171" y="3983"/>
                  <a:pt x="13200" y="4138"/>
                </a:cubicBezTo>
                <a:cubicBezTo>
                  <a:pt x="13225" y="4299"/>
                  <a:pt x="13202" y="4358"/>
                  <a:pt x="13132" y="4324"/>
                </a:cubicBezTo>
                <a:lnTo>
                  <a:pt x="12996" y="4513"/>
                </a:lnTo>
                <a:cubicBezTo>
                  <a:pt x="13013" y="4547"/>
                  <a:pt x="13044" y="4578"/>
                  <a:pt x="13089" y="4606"/>
                </a:cubicBezTo>
                <a:cubicBezTo>
                  <a:pt x="13137" y="4635"/>
                  <a:pt x="13180" y="4669"/>
                  <a:pt x="13225" y="4705"/>
                </a:cubicBezTo>
                <a:cubicBezTo>
                  <a:pt x="13270" y="4750"/>
                  <a:pt x="13313" y="4793"/>
                  <a:pt x="13347" y="4849"/>
                </a:cubicBezTo>
                <a:cubicBezTo>
                  <a:pt x="13383" y="4903"/>
                  <a:pt x="13392" y="4988"/>
                  <a:pt x="13375" y="5092"/>
                </a:cubicBezTo>
                <a:lnTo>
                  <a:pt x="12767" y="5510"/>
                </a:lnTo>
                <a:lnTo>
                  <a:pt x="12767" y="5566"/>
                </a:lnTo>
                <a:cubicBezTo>
                  <a:pt x="12767" y="5637"/>
                  <a:pt x="12784" y="5705"/>
                  <a:pt x="12821" y="5770"/>
                </a:cubicBezTo>
                <a:cubicBezTo>
                  <a:pt x="12855" y="5832"/>
                  <a:pt x="12892" y="5914"/>
                  <a:pt x="12928" y="6012"/>
                </a:cubicBezTo>
                <a:cubicBezTo>
                  <a:pt x="13019" y="6052"/>
                  <a:pt x="13061" y="6080"/>
                  <a:pt x="13058" y="6105"/>
                </a:cubicBezTo>
                <a:cubicBezTo>
                  <a:pt x="13053" y="6134"/>
                  <a:pt x="13022" y="6162"/>
                  <a:pt x="12962" y="6190"/>
                </a:cubicBezTo>
                <a:cubicBezTo>
                  <a:pt x="12903" y="6216"/>
                  <a:pt x="12849" y="6244"/>
                  <a:pt x="12793" y="6272"/>
                </a:cubicBezTo>
                <a:cubicBezTo>
                  <a:pt x="12739" y="6295"/>
                  <a:pt x="12714" y="6320"/>
                  <a:pt x="12714" y="6337"/>
                </a:cubicBezTo>
                <a:cubicBezTo>
                  <a:pt x="12714" y="6354"/>
                  <a:pt x="12694" y="6365"/>
                  <a:pt x="12657" y="6365"/>
                </a:cubicBezTo>
                <a:lnTo>
                  <a:pt x="12550" y="6365"/>
                </a:lnTo>
                <a:lnTo>
                  <a:pt x="12496" y="6365"/>
                </a:lnTo>
                <a:cubicBezTo>
                  <a:pt x="12496" y="6343"/>
                  <a:pt x="12505" y="6331"/>
                  <a:pt x="12522" y="6320"/>
                </a:cubicBezTo>
                <a:cubicBezTo>
                  <a:pt x="12541" y="6314"/>
                  <a:pt x="12550" y="6295"/>
                  <a:pt x="12550" y="6255"/>
                </a:cubicBezTo>
                <a:lnTo>
                  <a:pt x="12293" y="6094"/>
                </a:lnTo>
                <a:lnTo>
                  <a:pt x="12293" y="6122"/>
                </a:lnTo>
                <a:lnTo>
                  <a:pt x="12185" y="5902"/>
                </a:lnTo>
                <a:cubicBezTo>
                  <a:pt x="12219" y="5815"/>
                  <a:pt x="12225" y="5747"/>
                  <a:pt x="12199" y="5710"/>
                </a:cubicBezTo>
                <a:cubicBezTo>
                  <a:pt x="12171" y="5665"/>
                  <a:pt x="12157" y="5620"/>
                  <a:pt x="12157" y="5566"/>
                </a:cubicBezTo>
                <a:cubicBezTo>
                  <a:pt x="12157" y="5422"/>
                  <a:pt x="12092" y="5352"/>
                  <a:pt x="11962" y="5352"/>
                </a:cubicBezTo>
                <a:cubicBezTo>
                  <a:pt x="11832" y="5352"/>
                  <a:pt x="11694" y="5369"/>
                  <a:pt x="11550" y="5408"/>
                </a:cubicBezTo>
                <a:cubicBezTo>
                  <a:pt x="11584" y="5386"/>
                  <a:pt x="11581" y="5360"/>
                  <a:pt x="11536" y="5321"/>
                </a:cubicBezTo>
                <a:cubicBezTo>
                  <a:pt x="11490" y="5276"/>
                  <a:pt x="11459" y="5259"/>
                  <a:pt x="11439" y="5259"/>
                </a:cubicBezTo>
                <a:cubicBezTo>
                  <a:pt x="11295" y="5259"/>
                  <a:pt x="11126" y="5194"/>
                  <a:pt x="10925" y="5067"/>
                </a:cubicBezTo>
                <a:cubicBezTo>
                  <a:pt x="10730" y="4945"/>
                  <a:pt x="10566" y="4880"/>
                  <a:pt x="10439" y="4880"/>
                </a:cubicBezTo>
                <a:cubicBezTo>
                  <a:pt x="10386" y="4880"/>
                  <a:pt x="10321" y="4892"/>
                  <a:pt x="10250" y="4906"/>
                </a:cubicBezTo>
                <a:cubicBezTo>
                  <a:pt x="10179" y="4923"/>
                  <a:pt x="10112" y="4945"/>
                  <a:pt x="10047" y="4962"/>
                </a:cubicBezTo>
                <a:cubicBezTo>
                  <a:pt x="10083" y="4945"/>
                  <a:pt x="10106" y="4897"/>
                  <a:pt x="10114" y="4824"/>
                </a:cubicBezTo>
                <a:lnTo>
                  <a:pt x="9939" y="4516"/>
                </a:lnTo>
                <a:lnTo>
                  <a:pt x="9911" y="4488"/>
                </a:lnTo>
                <a:cubicBezTo>
                  <a:pt x="9857" y="4488"/>
                  <a:pt x="9795" y="4510"/>
                  <a:pt x="9724" y="4553"/>
                </a:cubicBezTo>
                <a:cubicBezTo>
                  <a:pt x="9651" y="4598"/>
                  <a:pt x="9614" y="4558"/>
                  <a:pt x="9614" y="4434"/>
                </a:cubicBezTo>
                <a:cubicBezTo>
                  <a:pt x="9614" y="4417"/>
                  <a:pt x="9623" y="4400"/>
                  <a:pt x="9642" y="4378"/>
                </a:cubicBezTo>
                <a:cubicBezTo>
                  <a:pt x="9659" y="4361"/>
                  <a:pt x="9659" y="4344"/>
                  <a:pt x="9642" y="4327"/>
                </a:cubicBezTo>
                <a:cubicBezTo>
                  <a:pt x="9623" y="4217"/>
                  <a:pt x="9645" y="4124"/>
                  <a:pt x="9710" y="4047"/>
                </a:cubicBezTo>
                <a:cubicBezTo>
                  <a:pt x="9772" y="3968"/>
                  <a:pt x="9823" y="3886"/>
                  <a:pt x="9857" y="3799"/>
                </a:cubicBezTo>
                <a:cubicBezTo>
                  <a:pt x="9894" y="3759"/>
                  <a:pt x="9911" y="3728"/>
                  <a:pt x="9911" y="3689"/>
                </a:cubicBezTo>
                <a:cubicBezTo>
                  <a:pt x="9911" y="3655"/>
                  <a:pt x="9931" y="3638"/>
                  <a:pt x="9965" y="3638"/>
                </a:cubicBezTo>
                <a:cubicBezTo>
                  <a:pt x="10038" y="3638"/>
                  <a:pt x="10109" y="3615"/>
                  <a:pt x="10176" y="3579"/>
                </a:cubicBezTo>
                <a:cubicBezTo>
                  <a:pt x="10244" y="3534"/>
                  <a:pt x="10321" y="3505"/>
                  <a:pt x="10414" y="3491"/>
                </a:cubicBezTo>
                <a:lnTo>
                  <a:pt x="10439" y="3406"/>
                </a:lnTo>
                <a:cubicBezTo>
                  <a:pt x="10439" y="3370"/>
                  <a:pt x="10343" y="3342"/>
                  <a:pt x="10148" y="3313"/>
                </a:cubicBezTo>
                <a:cubicBezTo>
                  <a:pt x="9956" y="3285"/>
                  <a:pt x="9857" y="3254"/>
                  <a:pt x="9857" y="3220"/>
                </a:cubicBezTo>
                <a:lnTo>
                  <a:pt x="9885" y="3192"/>
                </a:lnTo>
                <a:cubicBezTo>
                  <a:pt x="10066" y="3243"/>
                  <a:pt x="10202" y="3274"/>
                  <a:pt x="10298" y="3285"/>
                </a:cubicBezTo>
                <a:cubicBezTo>
                  <a:pt x="10391" y="3296"/>
                  <a:pt x="10470" y="3285"/>
                  <a:pt x="10535" y="3260"/>
                </a:cubicBezTo>
                <a:cubicBezTo>
                  <a:pt x="10597" y="3231"/>
                  <a:pt x="10671" y="3198"/>
                  <a:pt x="10758" y="3147"/>
                </a:cubicBezTo>
                <a:cubicBezTo>
                  <a:pt x="10843" y="3104"/>
                  <a:pt x="10976" y="3042"/>
                  <a:pt x="11157" y="2960"/>
                </a:cubicBezTo>
                <a:cubicBezTo>
                  <a:pt x="11157" y="2926"/>
                  <a:pt x="11061" y="2890"/>
                  <a:pt x="10866" y="2850"/>
                </a:cubicBezTo>
                <a:cubicBezTo>
                  <a:pt x="10671" y="2816"/>
                  <a:pt x="10549" y="2780"/>
                  <a:pt x="10496" y="2746"/>
                </a:cubicBezTo>
                <a:lnTo>
                  <a:pt x="10657" y="2746"/>
                </a:lnTo>
                <a:cubicBezTo>
                  <a:pt x="10691" y="2746"/>
                  <a:pt x="10739" y="2752"/>
                  <a:pt x="10798" y="2774"/>
                </a:cubicBezTo>
                <a:cubicBezTo>
                  <a:pt x="10857" y="2788"/>
                  <a:pt x="10905" y="2805"/>
                  <a:pt x="10939" y="2828"/>
                </a:cubicBezTo>
                <a:cubicBezTo>
                  <a:pt x="10939" y="2862"/>
                  <a:pt x="10968" y="2884"/>
                  <a:pt x="11021" y="2895"/>
                </a:cubicBezTo>
                <a:cubicBezTo>
                  <a:pt x="11075" y="2901"/>
                  <a:pt x="11120" y="2907"/>
                  <a:pt x="11157" y="2907"/>
                </a:cubicBezTo>
                <a:lnTo>
                  <a:pt x="11360" y="2774"/>
                </a:lnTo>
                <a:lnTo>
                  <a:pt x="11360" y="2689"/>
                </a:lnTo>
                <a:lnTo>
                  <a:pt x="11307" y="2608"/>
                </a:lnTo>
                <a:lnTo>
                  <a:pt x="11603" y="2554"/>
                </a:lnTo>
                <a:cubicBezTo>
                  <a:pt x="11583" y="2537"/>
                  <a:pt x="11589" y="2520"/>
                  <a:pt x="11615" y="2503"/>
                </a:cubicBezTo>
                <a:cubicBezTo>
                  <a:pt x="11643" y="2480"/>
                  <a:pt x="11665" y="2475"/>
                  <a:pt x="11682" y="2475"/>
                </a:cubicBezTo>
                <a:cubicBezTo>
                  <a:pt x="11739" y="2475"/>
                  <a:pt x="11793" y="2503"/>
                  <a:pt x="11852" y="2554"/>
                </a:cubicBezTo>
                <a:cubicBezTo>
                  <a:pt x="11911" y="2608"/>
                  <a:pt x="11951" y="2636"/>
                  <a:pt x="11968" y="2636"/>
                </a:cubicBezTo>
                <a:lnTo>
                  <a:pt x="12239" y="2531"/>
                </a:lnTo>
                <a:cubicBezTo>
                  <a:pt x="12219" y="2509"/>
                  <a:pt x="12245" y="2497"/>
                  <a:pt x="12312" y="2486"/>
                </a:cubicBezTo>
                <a:cubicBezTo>
                  <a:pt x="12380" y="2480"/>
                  <a:pt x="12400" y="2452"/>
                  <a:pt x="12375" y="2410"/>
                </a:cubicBezTo>
                <a:lnTo>
                  <a:pt x="12185" y="2190"/>
                </a:lnTo>
                <a:cubicBezTo>
                  <a:pt x="12166" y="2190"/>
                  <a:pt x="12151" y="2178"/>
                  <a:pt x="12143" y="2150"/>
                </a:cubicBezTo>
                <a:cubicBezTo>
                  <a:pt x="12134" y="2122"/>
                  <a:pt x="12140" y="2111"/>
                  <a:pt x="12157" y="2111"/>
                </a:cubicBezTo>
                <a:cubicBezTo>
                  <a:pt x="12247" y="2111"/>
                  <a:pt x="12273" y="2063"/>
                  <a:pt x="12239" y="1972"/>
                </a:cubicBezTo>
                <a:cubicBezTo>
                  <a:pt x="12166" y="1941"/>
                  <a:pt x="12089" y="1896"/>
                  <a:pt x="12010" y="1848"/>
                </a:cubicBezTo>
                <a:cubicBezTo>
                  <a:pt x="11928" y="1797"/>
                  <a:pt x="11838" y="1769"/>
                  <a:pt x="11739" y="1769"/>
                </a:cubicBezTo>
                <a:cubicBezTo>
                  <a:pt x="11702" y="1769"/>
                  <a:pt x="11663" y="1780"/>
                  <a:pt x="11615" y="1797"/>
                </a:cubicBezTo>
                <a:cubicBezTo>
                  <a:pt x="11572" y="1820"/>
                  <a:pt x="11550" y="1848"/>
                  <a:pt x="11550" y="1890"/>
                </a:cubicBezTo>
                <a:cubicBezTo>
                  <a:pt x="11550" y="1930"/>
                  <a:pt x="11572" y="1947"/>
                  <a:pt x="11615" y="1947"/>
                </a:cubicBezTo>
                <a:cubicBezTo>
                  <a:pt x="11663" y="1947"/>
                  <a:pt x="11694" y="1964"/>
                  <a:pt x="11711" y="2000"/>
                </a:cubicBezTo>
                <a:cubicBezTo>
                  <a:pt x="11747" y="2040"/>
                  <a:pt x="11739" y="2057"/>
                  <a:pt x="11682" y="2057"/>
                </a:cubicBezTo>
                <a:cubicBezTo>
                  <a:pt x="11629" y="2057"/>
                  <a:pt x="11603" y="2063"/>
                  <a:pt x="11603" y="2082"/>
                </a:cubicBezTo>
                <a:cubicBezTo>
                  <a:pt x="11530" y="2082"/>
                  <a:pt x="11462" y="2133"/>
                  <a:pt x="11400" y="2243"/>
                </a:cubicBezTo>
                <a:cubicBezTo>
                  <a:pt x="11338" y="2353"/>
                  <a:pt x="11256" y="2432"/>
                  <a:pt x="11157" y="2475"/>
                </a:cubicBezTo>
                <a:cubicBezTo>
                  <a:pt x="11120" y="2475"/>
                  <a:pt x="11106" y="2463"/>
                  <a:pt x="11117" y="2441"/>
                </a:cubicBezTo>
                <a:cubicBezTo>
                  <a:pt x="11126" y="2421"/>
                  <a:pt x="11120" y="2398"/>
                  <a:pt x="11103" y="2382"/>
                </a:cubicBezTo>
                <a:cubicBezTo>
                  <a:pt x="11083" y="2342"/>
                  <a:pt x="11052" y="2319"/>
                  <a:pt x="11007" y="2311"/>
                </a:cubicBezTo>
                <a:cubicBezTo>
                  <a:pt x="10962" y="2305"/>
                  <a:pt x="10939" y="2283"/>
                  <a:pt x="10939" y="2243"/>
                </a:cubicBezTo>
                <a:cubicBezTo>
                  <a:pt x="10939" y="2209"/>
                  <a:pt x="10962" y="2150"/>
                  <a:pt x="11007" y="2068"/>
                </a:cubicBezTo>
                <a:cubicBezTo>
                  <a:pt x="11052" y="1989"/>
                  <a:pt x="10993" y="1947"/>
                  <a:pt x="10832" y="1947"/>
                </a:cubicBezTo>
                <a:cubicBezTo>
                  <a:pt x="10758" y="1947"/>
                  <a:pt x="10708" y="1972"/>
                  <a:pt x="10677" y="2029"/>
                </a:cubicBezTo>
                <a:cubicBezTo>
                  <a:pt x="10645" y="2082"/>
                  <a:pt x="10612" y="2133"/>
                  <a:pt x="10575" y="2190"/>
                </a:cubicBezTo>
                <a:lnTo>
                  <a:pt x="10278" y="1851"/>
                </a:lnTo>
                <a:lnTo>
                  <a:pt x="10046" y="1825"/>
                </a:lnTo>
                <a:cubicBezTo>
                  <a:pt x="10046" y="1752"/>
                  <a:pt x="10063" y="1693"/>
                  <a:pt x="10095" y="1639"/>
                </a:cubicBezTo>
                <a:cubicBezTo>
                  <a:pt x="10126" y="1583"/>
                  <a:pt x="10083" y="1512"/>
                  <a:pt x="9965" y="1425"/>
                </a:cubicBezTo>
                <a:cubicBezTo>
                  <a:pt x="9911" y="1385"/>
                  <a:pt x="9863" y="1354"/>
                  <a:pt x="9818" y="1320"/>
                </a:cubicBezTo>
                <a:cubicBezTo>
                  <a:pt x="9772" y="1292"/>
                  <a:pt x="9724" y="1275"/>
                  <a:pt x="9671" y="1275"/>
                </a:cubicBezTo>
                <a:cubicBezTo>
                  <a:pt x="9651" y="1275"/>
                  <a:pt x="9609" y="1292"/>
                  <a:pt x="9541" y="1337"/>
                </a:cubicBezTo>
                <a:cubicBezTo>
                  <a:pt x="9473" y="1377"/>
                  <a:pt x="9411" y="1413"/>
                  <a:pt x="9357" y="1447"/>
                </a:cubicBezTo>
                <a:cubicBezTo>
                  <a:pt x="9303" y="1487"/>
                  <a:pt x="9275" y="1523"/>
                  <a:pt x="9275" y="1557"/>
                </a:cubicBezTo>
                <a:cubicBezTo>
                  <a:pt x="9275" y="1597"/>
                  <a:pt x="9320" y="1614"/>
                  <a:pt x="9411" y="1614"/>
                </a:cubicBezTo>
                <a:lnTo>
                  <a:pt x="9385" y="1614"/>
                </a:lnTo>
                <a:cubicBezTo>
                  <a:pt x="9329" y="1614"/>
                  <a:pt x="9303" y="1645"/>
                  <a:pt x="9303" y="1724"/>
                </a:cubicBezTo>
                <a:cubicBezTo>
                  <a:pt x="9303" y="1738"/>
                  <a:pt x="9346" y="1761"/>
                  <a:pt x="9433" y="1789"/>
                </a:cubicBezTo>
                <a:cubicBezTo>
                  <a:pt x="9518" y="1817"/>
                  <a:pt x="9577" y="1828"/>
                  <a:pt x="9614" y="1828"/>
                </a:cubicBezTo>
                <a:cubicBezTo>
                  <a:pt x="9651" y="1811"/>
                  <a:pt x="9676" y="1817"/>
                  <a:pt x="9696" y="1851"/>
                </a:cubicBezTo>
                <a:cubicBezTo>
                  <a:pt x="9713" y="1882"/>
                  <a:pt x="9741" y="1893"/>
                  <a:pt x="9778" y="1893"/>
                </a:cubicBezTo>
                <a:lnTo>
                  <a:pt x="9885" y="1854"/>
                </a:lnTo>
                <a:lnTo>
                  <a:pt x="9885" y="1921"/>
                </a:lnTo>
                <a:cubicBezTo>
                  <a:pt x="9866" y="1944"/>
                  <a:pt x="9857" y="1961"/>
                  <a:pt x="9857" y="1975"/>
                </a:cubicBezTo>
                <a:lnTo>
                  <a:pt x="9885" y="2085"/>
                </a:lnTo>
                <a:lnTo>
                  <a:pt x="9614" y="2218"/>
                </a:lnTo>
                <a:cubicBezTo>
                  <a:pt x="9597" y="2235"/>
                  <a:pt x="9577" y="2246"/>
                  <a:pt x="9561" y="2246"/>
                </a:cubicBezTo>
                <a:cubicBezTo>
                  <a:pt x="9544" y="2246"/>
                  <a:pt x="9521" y="2257"/>
                  <a:pt x="9493" y="2274"/>
                </a:cubicBezTo>
                <a:cubicBezTo>
                  <a:pt x="9493" y="2328"/>
                  <a:pt x="9518" y="2385"/>
                  <a:pt x="9566" y="2444"/>
                </a:cubicBezTo>
                <a:cubicBezTo>
                  <a:pt x="9617" y="2500"/>
                  <a:pt x="9563" y="2534"/>
                  <a:pt x="9411" y="2534"/>
                </a:cubicBezTo>
                <a:lnTo>
                  <a:pt x="9329" y="2478"/>
                </a:lnTo>
                <a:cubicBezTo>
                  <a:pt x="9329" y="2407"/>
                  <a:pt x="9258" y="2345"/>
                  <a:pt x="9108" y="2297"/>
                </a:cubicBezTo>
                <a:cubicBezTo>
                  <a:pt x="8959" y="2246"/>
                  <a:pt x="8778" y="2212"/>
                  <a:pt x="8566" y="2193"/>
                </a:cubicBezTo>
                <a:cubicBezTo>
                  <a:pt x="8354" y="2176"/>
                  <a:pt x="8142" y="2164"/>
                  <a:pt x="7930" y="2153"/>
                </a:cubicBezTo>
                <a:cubicBezTo>
                  <a:pt x="7718" y="2142"/>
                  <a:pt x="7557" y="2136"/>
                  <a:pt x="7450" y="2136"/>
                </a:cubicBezTo>
                <a:lnTo>
                  <a:pt x="7004" y="2275"/>
                </a:lnTo>
                <a:lnTo>
                  <a:pt x="7114" y="2534"/>
                </a:lnTo>
                <a:cubicBezTo>
                  <a:pt x="7077" y="2534"/>
                  <a:pt x="7054" y="2546"/>
                  <a:pt x="7046" y="2571"/>
                </a:cubicBezTo>
                <a:cubicBezTo>
                  <a:pt x="7035" y="2599"/>
                  <a:pt x="7049" y="2622"/>
                  <a:pt x="7086" y="2639"/>
                </a:cubicBezTo>
                <a:cubicBezTo>
                  <a:pt x="7049" y="2605"/>
                  <a:pt x="6981" y="2540"/>
                  <a:pt x="6882" y="2444"/>
                </a:cubicBezTo>
                <a:cubicBezTo>
                  <a:pt x="6783" y="2345"/>
                  <a:pt x="6715" y="2303"/>
                  <a:pt x="6679" y="2303"/>
                </a:cubicBezTo>
                <a:lnTo>
                  <a:pt x="6450" y="2241"/>
                </a:lnTo>
                <a:close/>
                <a:moveTo>
                  <a:pt x="8114" y="1662"/>
                </a:moveTo>
                <a:cubicBezTo>
                  <a:pt x="8077" y="1640"/>
                  <a:pt x="8032" y="1623"/>
                  <a:pt x="7978" y="1609"/>
                </a:cubicBezTo>
                <a:cubicBezTo>
                  <a:pt x="7925" y="1592"/>
                  <a:pt x="7879" y="1580"/>
                  <a:pt x="7843" y="1580"/>
                </a:cubicBezTo>
                <a:cubicBezTo>
                  <a:pt x="7806" y="1580"/>
                  <a:pt x="7733" y="1603"/>
                  <a:pt x="7620" y="1645"/>
                </a:cubicBezTo>
                <a:cubicBezTo>
                  <a:pt x="7507" y="1691"/>
                  <a:pt x="7379" y="1744"/>
                  <a:pt x="7241" y="1801"/>
                </a:cubicBezTo>
                <a:cubicBezTo>
                  <a:pt x="7100" y="1860"/>
                  <a:pt x="6967" y="1916"/>
                  <a:pt x="6843" y="1970"/>
                </a:cubicBezTo>
                <a:cubicBezTo>
                  <a:pt x="6715" y="2027"/>
                  <a:pt x="6631" y="2060"/>
                  <a:pt x="6585" y="2080"/>
                </a:cubicBezTo>
                <a:cubicBezTo>
                  <a:pt x="6713" y="2060"/>
                  <a:pt x="6826" y="2027"/>
                  <a:pt x="6930" y="1970"/>
                </a:cubicBezTo>
                <a:cubicBezTo>
                  <a:pt x="7032" y="1916"/>
                  <a:pt x="7142" y="1888"/>
                  <a:pt x="7261" y="1888"/>
                </a:cubicBezTo>
                <a:lnTo>
                  <a:pt x="7343" y="1945"/>
                </a:lnTo>
                <a:cubicBezTo>
                  <a:pt x="7396" y="1962"/>
                  <a:pt x="7444" y="1970"/>
                  <a:pt x="7492" y="1970"/>
                </a:cubicBezTo>
                <a:cubicBezTo>
                  <a:pt x="7538" y="1970"/>
                  <a:pt x="7577" y="1987"/>
                  <a:pt x="7611" y="2027"/>
                </a:cubicBezTo>
                <a:cubicBezTo>
                  <a:pt x="7685" y="2010"/>
                  <a:pt x="7761" y="2015"/>
                  <a:pt x="7843" y="2055"/>
                </a:cubicBezTo>
                <a:lnTo>
                  <a:pt x="7925" y="1998"/>
                </a:lnTo>
                <a:lnTo>
                  <a:pt x="7925" y="1888"/>
                </a:lnTo>
                <a:lnTo>
                  <a:pt x="7896" y="1823"/>
                </a:lnTo>
                <a:lnTo>
                  <a:pt x="7978" y="1849"/>
                </a:lnTo>
                <a:cubicBezTo>
                  <a:pt x="8032" y="1849"/>
                  <a:pt x="8086" y="1806"/>
                  <a:pt x="8139" y="1719"/>
                </a:cubicBezTo>
                <a:lnTo>
                  <a:pt x="8114" y="1662"/>
                </a:lnTo>
                <a:close/>
                <a:moveTo>
                  <a:pt x="12496" y="20256"/>
                </a:moveTo>
                <a:cubicBezTo>
                  <a:pt x="12496" y="20307"/>
                  <a:pt x="12488" y="20332"/>
                  <a:pt x="12468" y="20355"/>
                </a:cubicBezTo>
                <a:cubicBezTo>
                  <a:pt x="13505" y="20174"/>
                  <a:pt x="14485" y="19838"/>
                  <a:pt x="15403" y="19347"/>
                </a:cubicBezTo>
                <a:cubicBezTo>
                  <a:pt x="16322" y="18856"/>
                  <a:pt x="17144" y="18223"/>
                  <a:pt x="17864" y="17450"/>
                </a:cubicBezTo>
                <a:lnTo>
                  <a:pt x="17839" y="17450"/>
                </a:lnTo>
                <a:cubicBezTo>
                  <a:pt x="17765" y="17483"/>
                  <a:pt x="17703" y="17483"/>
                  <a:pt x="17650" y="17450"/>
                </a:cubicBezTo>
                <a:lnTo>
                  <a:pt x="17582" y="17498"/>
                </a:lnTo>
                <a:lnTo>
                  <a:pt x="17418" y="17450"/>
                </a:lnTo>
                <a:lnTo>
                  <a:pt x="17364" y="17450"/>
                </a:lnTo>
                <a:lnTo>
                  <a:pt x="17311" y="17554"/>
                </a:lnTo>
                <a:lnTo>
                  <a:pt x="17339" y="17450"/>
                </a:lnTo>
                <a:cubicBezTo>
                  <a:pt x="17282" y="17376"/>
                  <a:pt x="17220" y="17306"/>
                  <a:pt x="17147" y="17246"/>
                </a:cubicBezTo>
                <a:lnTo>
                  <a:pt x="17093" y="17218"/>
                </a:lnTo>
                <a:cubicBezTo>
                  <a:pt x="17059" y="17218"/>
                  <a:pt x="17039" y="17252"/>
                  <a:pt x="17039" y="17323"/>
                </a:cubicBezTo>
                <a:cubicBezTo>
                  <a:pt x="17059" y="17179"/>
                  <a:pt x="17020" y="17057"/>
                  <a:pt x="16926" y="16953"/>
                </a:cubicBezTo>
                <a:cubicBezTo>
                  <a:pt x="16830" y="16848"/>
                  <a:pt x="16712" y="16797"/>
                  <a:pt x="16567" y="16797"/>
                </a:cubicBezTo>
                <a:cubicBezTo>
                  <a:pt x="16567" y="16814"/>
                  <a:pt x="16559" y="16826"/>
                  <a:pt x="16539" y="16826"/>
                </a:cubicBezTo>
                <a:lnTo>
                  <a:pt x="16486" y="16826"/>
                </a:lnTo>
                <a:lnTo>
                  <a:pt x="16418" y="16772"/>
                </a:lnTo>
                <a:lnTo>
                  <a:pt x="16514" y="16772"/>
                </a:lnTo>
                <a:lnTo>
                  <a:pt x="16568" y="16611"/>
                </a:lnTo>
                <a:lnTo>
                  <a:pt x="16418" y="16501"/>
                </a:lnTo>
                <a:lnTo>
                  <a:pt x="16390" y="16529"/>
                </a:lnTo>
                <a:cubicBezTo>
                  <a:pt x="16265" y="16512"/>
                  <a:pt x="16175" y="16439"/>
                  <a:pt x="16121" y="16315"/>
                </a:cubicBezTo>
                <a:lnTo>
                  <a:pt x="16067" y="16286"/>
                </a:lnTo>
                <a:lnTo>
                  <a:pt x="16039" y="16315"/>
                </a:lnTo>
                <a:lnTo>
                  <a:pt x="15985" y="16340"/>
                </a:lnTo>
                <a:cubicBezTo>
                  <a:pt x="15878" y="16374"/>
                  <a:pt x="15782" y="16413"/>
                  <a:pt x="15700" y="16445"/>
                </a:cubicBezTo>
                <a:cubicBezTo>
                  <a:pt x="15593" y="16413"/>
                  <a:pt x="15511" y="16363"/>
                  <a:pt x="15457" y="16315"/>
                </a:cubicBezTo>
                <a:lnTo>
                  <a:pt x="15093" y="16340"/>
                </a:lnTo>
                <a:cubicBezTo>
                  <a:pt x="15093" y="16284"/>
                  <a:pt x="15076" y="16230"/>
                  <a:pt x="15039" y="16168"/>
                </a:cubicBezTo>
                <a:cubicBezTo>
                  <a:pt x="15002" y="16109"/>
                  <a:pt x="14949" y="16077"/>
                  <a:pt x="14875" y="16077"/>
                </a:cubicBezTo>
                <a:cubicBezTo>
                  <a:pt x="14788" y="16077"/>
                  <a:pt x="14694" y="16089"/>
                  <a:pt x="14598" y="16106"/>
                </a:cubicBezTo>
                <a:cubicBezTo>
                  <a:pt x="14505" y="16123"/>
                  <a:pt x="14440" y="16185"/>
                  <a:pt x="14403" y="16281"/>
                </a:cubicBezTo>
                <a:cubicBezTo>
                  <a:pt x="14403" y="16312"/>
                  <a:pt x="14412" y="16351"/>
                  <a:pt x="14432" y="16385"/>
                </a:cubicBezTo>
                <a:cubicBezTo>
                  <a:pt x="14448" y="16425"/>
                  <a:pt x="14465" y="16450"/>
                  <a:pt x="14485" y="16467"/>
                </a:cubicBezTo>
                <a:lnTo>
                  <a:pt x="14485" y="16577"/>
                </a:lnTo>
                <a:lnTo>
                  <a:pt x="14457" y="16656"/>
                </a:lnTo>
                <a:lnTo>
                  <a:pt x="14403" y="16682"/>
                </a:lnTo>
                <a:lnTo>
                  <a:pt x="14375" y="16682"/>
                </a:lnTo>
                <a:lnTo>
                  <a:pt x="14296" y="16467"/>
                </a:lnTo>
                <a:lnTo>
                  <a:pt x="14375" y="16334"/>
                </a:lnTo>
                <a:cubicBezTo>
                  <a:pt x="14358" y="16298"/>
                  <a:pt x="14350" y="16247"/>
                  <a:pt x="14350" y="16191"/>
                </a:cubicBezTo>
                <a:cubicBezTo>
                  <a:pt x="14350" y="16131"/>
                  <a:pt x="14338" y="16086"/>
                  <a:pt x="14321" y="16049"/>
                </a:cubicBezTo>
                <a:lnTo>
                  <a:pt x="14296" y="15993"/>
                </a:lnTo>
                <a:lnTo>
                  <a:pt x="14214" y="15993"/>
                </a:lnTo>
                <a:lnTo>
                  <a:pt x="14011" y="16131"/>
                </a:lnTo>
                <a:lnTo>
                  <a:pt x="13903" y="16131"/>
                </a:lnTo>
                <a:lnTo>
                  <a:pt x="13850" y="16188"/>
                </a:lnTo>
                <a:cubicBezTo>
                  <a:pt x="13830" y="16202"/>
                  <a:pt x="13821" y="16219"/>
                  <a:pt x="13821" y="16236"/>
                </a:cubicBezTo>
                <a:cubicBezTo>
                  <a:pt x="13821" y="16258"/>
                  <a:pt x="13813" y="16270"/>
                  <a:pt x="13793" y="16281"/>
                </a:cubicBezTo>
                <a:lnTo>
                  <a:pt x="13768" y="16236"/>
                </a:lnTo>
                <a:lnTo>
                  <a:pt x="13660" y="16236"/>
                </a:lnTo>
                <a:cubicBezTo>
                  <a:pt x="13587" y="16312"/>
                  <a:pt x="13547" y="16397"/>
                  <a:pt x="13539" y="16496"/>
                </a:cubicBezTo>
                <a:lnTo>
                  <a:pt x="13578" y="16549"/>
                </a:lnTo>
                <a:lnTo>
                  <a:pt x="13457" y="16628"/>
                </a:lnTo>
                <a:lnTo>
                  <a:pt x="13429" y="16682"/>
                </a:lnTo>
                <a:lnTo>
                  <a:pt x="13347" y="16738"/>
                </a:lnTo>
                <a:cubicBezTo>
                  <a:pt x="13347" y="16755"/>
                  <a:pt x="13344" y="16767"/>
                  <a:pt x="13335" y="16767"/>
                </a:cubicBezTo>
                <a:cubicBezTo>
                  <a:pt x="13324" y="16767"/>
                  <a:pt x="13321" y="16778"/>
                  <a:pt x="13321" y="16792"/>
                </a:cubicBezTo>
                <a:lnTo>
                  <a:pt x="13321" y="16820"/>
                </a:lnTo>
                <a:lnTo>
                  <a:pt x="13321" y="16942"/>
                </a:lnTo>
                <a:lnTo>
                  <a:pt x="13293" y="16970"/>
                </a:lnTo>
                <a:lnTo>
                  <a:pt x="13293" y="16914"/>
                </a:lnTo>
                <a:lnTo>
                  <a:pt x="13268" y="16888"/>
                </a:lnTo>
                <a:cubicBezTo>
                  <a:pt x="13248" y="16778"/>
                  <a:pt x="13143" y="16682"/>
                  <a:pt x="12957" y="16606"/>
                </a:cubicBezTo>
                <a:lnTo>
                  <a:pt x="12875" y="16606"/>
                </a:lnTo>
                <a:lnTo>
                  <a:pt x="12875" y="16657"/>
                </a:lnTo>
                <a:cubicBezTo>
                  <a:pt x="12892" y="16710"/>
                  <a:pt x="12931" y="16761"/>
                  <a:pt x="12991" y="16798"/>
                </a:cubicBezTo>
                <a:cubicBezTo>
                  <a:pt x="13047" y="16837"/>
                  <a:pt x="13095" y="16877"/>
                  <a:pt x="13132" y="16913"/>
                </a:cubicBezTo>
                <a:cubicBezTo>
                  <a:pt x="13112" y="16896"/>
                  <a:pt x="13090" y="16894"/>
                  <a:pt x="13064" y="16902"/>
                </a:cubicBezTo>
                <a:cubicBezTo>
                  <a:pt x="13036" y="16908"/>
                  <a:pt x="13025" y="16925"/>
                  <a:pt x="13025" y="16942"/>
                </a:cubicBezTo>
                <a:lnTo>
                  <a:pt x="13025" y="16998"/>
                </a:lnTo>
                <a:lnTo>
                  <a:pt x="13211" y="17266"/>
                </a:lnTo>
                <a:lnTo>
                  <a:pt x="13211" y="17791"/>
                </a:lnTo>
                <a:lnTo>
                  <a:pt x="13268" y="17930"/>
                </a:lnTo>
                <a:cubicBezTo>
                  <a:pt x="13231" y="18074"/>
                  <a:pt x="13157" y="18192"/>
                  <a:pt x="13050" y="18294"/>
                </a:cubicBezTo>
                <a:lnTo>
                  <a:pt x="13050" y="18266"/>
                </a:lnTo>
                <a:lnTo>
                  <a:pt x="12996" y="18294"/>
                </a:lnTo>
                <a:lnTo>
                  <a:pt x="12957" y="18319"/>
                </a:lnTo>
                <a:lnTo>
                  <a:pt x="12928" y="18452"/>
                </a:lnTo>
                <a:lnTo>
                  <a:pt x="12957" y="18480"/>
                </a:lnTo>
                <a:lnTo>
                  <a:pt x="12957" y="18509"/>
                </a:lnTo>
                <a:lnTo>
                  <a:pt x="12903" y="18452"/>
                </a:lnTo>
                <a:lnTo>
                  <a:pt x="12875" y="18627"/>
                </a:lnTo>
                <a:lnTo>
                  <a:pt x="12714" y="18681"/>
                </a:lnTo>
                <a:cubicBezTo>
                  <a:pt x="12657" y="18720"/>
                  <a:pt x="12635" y="18771"/>
                  <a:pt x="12646" y="18831"/>
                </a:cubicBezTo>
                <a:cubicBezTo>
                  <a:pt x="12654" y="18896"/>
                  <a:pt x="12632" y="18941"/>
                  <a:pt x="12578" y="18980"/>
                </a:cubicBezTo>
                <a:lnTo>
                  <a:pt x="12604" y="19034"/>
                </a:lnTo>
                <a:lnTo>
                  <a:pt x="12522" y="19113"/>
                </a:lnTo>
                <a:cubicBezTo>
                  <a:pt x="12522" y="19150"/>
                  <a:pt x="12519" y="19178"/>
                  <a:pt x="12508" y="19201"/>
                </a:cubicBezTo>
                <a:cubicBezTo>
                  <a:pt x="12499" y="19229"/>
                  <a:pt x="12496" y="19254"/>
                  <a:pt x="12496" y="19288"/>
                </a:cubicBezTo>
                <a:lnTo>
                  <a:pt x="12522" y="19483"/>
                </a:lnTo>
                <a:lnTo>
                  <a:pt x="12604" y="19531"/>
                </a:lnTo>
                <a:lnTo>
                  <a:pt x="12657" y="19483"/>
                </a:lnTo>
                <a:lnTo>
                  <a:pt x="12685" y="19398"/>
                </a:lnTo>
                <a:lnTo>
                  <a:pt x="12714" y="19559"/>
                </a:lnTo>
                <a:cubicBezTo>
                  <a:pt x="12714" y="19599"/>
                  <a:pt x="12694" y="19630"/>
                  <a:pt x="12657" y="19669"/>
                </a:cubicBezTo>
                <a:cubicBezTo>
                  <a:pt x="12604" y="19709"/>
                  <a:pt x="12550" y="19746"/>
                  <a:pt x="12496" y="19796"/>
                </a:cubicBezTo>
                <a:cubicBezTo>
                  <a:pt x="12440" y="19844"/>
                  <a:pt x="12414" y="19918"/>
                  <a:pt x="12414" y="20005"/>
                </a:cubicBezTo>
                <a:cubicBezTo>
                  <a:pt x="12414" y="20045"/>
                  <a:pt x="12428" y="20082"/>
                  <a:pt x="12454" y="20127"/>
                </a:cubicBezTo>
                <a:cubicBezTo>
                  <a:pt x="12482" y="20185"/>
                  <a:pt x="12496" y="20225"/>
                  <a:pt x="12496" y="20256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lIns="50784" tIns="50784" rIns="50784" bIns="50784" anchor="ctr"/>
          <a:lstStyle/>
          <a:p>
            <a:pPr defTabSz="457052">
              <a:defRPr/>
            </a:pPr>
            <a:endParaRPr lang="es-ES" sz="29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68" name="淘宝店chenying0907出品 201"/>
          <p:cNvSpPr>
            <a:spLocks noEditPoints="1"/>
          </p:cNvSpPr>
          <p:nvPr/>
        </p:nvSpPr>
        <p:spPr bwMode="auto">
          <a:xfrm>
            <a:off x="5049564" y="3172068"/>
            <a:ext cx="497626" cy="511021"/>
          </a:xfrm>
          <a:custGeom>
            <a:avLst/>
            <a:gdLst>
              <a:gd name="T0" fmla="*/ 19 w 104"/>
              <a:gd name="T1" fmla="*/ 40 h 107"/>
              <a:gd name="T2" fmla="*/ 25 w 104"/>
              <a:gd name="T3" fmla="*/ 35 h 107"/>
              <a:gd name="T4" fmla="*/ 27 w 104"/>
              <a:gd name="T5" fmla="*/ 26 h 107"/>
              <a:gd name="T6" fmla="*/ 37 w 104"/>
              <a:gd name="T7" fmla="*/ 26 h 107"/>
              <a:gd name="T8" fmla="*/ 42 w 104"/>
              <a:gd name="T9" fmla="*/ 22 h 107"/>
              <a:gd name="T10" fmla="*/ 44 w 104"/>
              <a:gd name="T11" fmla="*/ 13 h 107"/>
              <a:gd name="T12" fmla="*/ 54 w 104"/>
              <a:gd name="T13" fmla="*/ 13 h 107"/>
              <a:gd name="T14" fmla="*/ 60 w 104"/>
              <a:gd name="T15" fmla="*/ 8 h 107"/>
              <a:gd name="T16" fmla="*/ 62 w 104"/>
              <a:gd name="T17" fmla="*/ 0 h 107"/>
              <a:gd name="T18" fmla="*/ 99 w 104"/>
              <a:gd name="T19" fmla="*/ 38 h 107"/>
              <a:gd name="T20" fmla="*/ 103 w 104"/>
              <a:gd name="T21" fmla="*/ 47 h 107"/>
              <a:gd name="T22" fmla="*/ 100 w 104"/>
              <a:gd name="T23" fmla="*/ 59 h 107"/>
              <a:gd name="T24" fmla="*/ 37 w 104"/>
              <a:gd name="T25" fmla="*/ 106 h 107"/>
              <a:gd name="T26" fmla="*/ 28 w 104"/>
              <a:gd name="T27" fmla="*/ 104 h 107"/>
              <a:gd name="T28" fmla="*/ 1 w 104"/>
              <a:gd name="T29" fmla="*/ 70 h 107"/>
              <a:gd name="T30" fmla="*/ 1 w 104"/>
              <a:gd name="T31" fmla="*/ 66 h 107"/>
              <a:gd name="T32" fmla="*/ 8 w 104"/>
              <a:gd name="T33" fmla="*/ 52 h 107"/>
              <a:gd name="T34" fmla="*/ 33 w 104"/>
              <a:gd name="T35" fmla="*/ 83 h 107"/>
              <a:gd name="T36" fmla="*/ 10 w 104"/>
              <a:gd name="T37" fmla="*/ 64 h 107"/>
              <a:gd name="T38" fmla="*/ 32 w 104"/>
              <a:gd name="T39" fmla="*/ 99 h 107"/>
              <a:gd name="T40" fmla="*/ 39 w 104"/>
              <a:gd name="T41" fmla="*/ 98 h 107"/>
              <a:gd name="T42" fmla="*/ 37 w 104"/>
              <a:gd name="T43" fmla="*/ 84 h 107"/>
              <a:gd name="T44" fmla="*/ 11 w 104"/>
              <a:gd name="T45" fmla="*/ 50 h 107"/>
              <a:gd name="T46" fmla="*/ 16 w 104"/>
              <a:gd name="T47" fmla="*/ 42 h 107"/>
              <a:gd name="T48" fmla="*/ 40 w 104"/>
              <a:gd name="T49" fmla="*/ 64 h 107"/>
              <a:gd name="T50" fmla="*/ 66 w 104"/>
              <a:gd name="T51" fmla="*/ 18 h 107"/>
              <a:gd name="T52" fmla="*/ 67 w 104"/>
              <a:gd name="T53" fmla="*/ 59 h 107"/>
              <a:gd name="T54" fmla="*/ 88 w 104"/>
              <a:gd name="T55" fmla="*/ 48 h 107"/>
              <a:gd name="T56" fmla="*/ 67 w 104"/>
              <a:gd name="T57" fmla="*/ 59 h 107"/>
              <a:gd name="T58" fmla="*/ 49 w 104"/>
              <a:gd name="T59" fmla="*/ 79 h 107"/>
              <a:gd name="T60" fmla="*/ 64 w 104"/>
              <a:gd name="T61" fmla="*/ 61 h 107"/>
              <a:gd name="T62" fmla="*/ 63 w 104"/>
              <a:gd name="T63" fmla="*/ 52 h 107"/>
              <a:gd name="T64" fmla="*/ 84 w 104"/>
              <a:gd name="T65" fmla="*/ 42 h 107"/>
              <a:gd name="T66" fmla="*/ 63 w 104"/>
              <a:gd name="T67" fmla="*/ 52 h 107"/>
              <a:gd name="T68" fmla="*/ 45 w 104"/>
              <a:gd name="T69" fmla="*/ 72 h 107"/>
              <a:gd name="T70" fmla="*/ 60 w 104"/>
              <a:gd name="T71" fmla="*/ 54 h 107"/>
              <a:gd name="T72" fmla="*/ 69 w 104"/>
              <a:gd name="T73" fmla="*/ 10 h 107"/>
              <a:gd name="T74" fmla="*/ 42 w 104"/>
              <a:gd name="T75" fmla="*/ 80 h 107"/>
              <a:gd name="T76" fmla="*/ 47 w 104"/>
              <a:gd name="T77" fmla="*/ 90 h 107"/>
              <a:gd name="T78" fmla="*/ 95 w 104"/>
              <a:gd name="T79" fmla="*/ 54 h 107"/>
              <a:gd name="T80" fmla="*/ 94 w 104"/>
              <a:gd name="T81" fmla="*/ 42 h 107"/>
              <a:gd name="T82" fmla="*/ 69 w 104"/>
              <a:gd name="T83" fmla="*/ 1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04" h="107">
                <a:moveTo>
                  <a:pt x="16" y="42"/>
                </a:moveTo>
                <a:cubicBezTo>
                  <a:pt x="19" y="40"/>
                  <a:pt x="19" y="40"/>
                  <a:pt x="19" y="40"/>
                </a:cubicBezTo>
                <a:cubicBezTo>
                  <a:pt x="19" y="33"/>
                  <a:pt x="19" y="33"/>
                  <a:pt x="19" y="33"/>
                </a:cubicBezTo>
                <a:cubicBezTo>
                  <a:pt x="25" y="35"/>
                  <a:pt x="25" y="35"/>
                  <a:pt x="25" y="35"/>
                </a:cubicBezTo>
                <a:cubicBezTo>
                  <a:pt x="28" y="33"/>
                  <a:pt x="28" y="33"/>
                  <a:pt x="28" y="33"/>
                </a:cubicBezTo>
                <a:cubicBezTo>
                  <a:pt x="27" y="26"/>
                  <a:pt x="27" y="26"/>
                  <a:pt x="27" y="26"/>
                </a:cubicBezTo>
                <a:cubicBezTo>
                  <a:pt x="34" y="29"/>
                  <a:pt x="34" y="29"/>
                  <a:pt x="34" y="29"/>
                </a:cubicBezTo>
                <a:cubicBezTo>
                  <a:pt x="37" y="26"/>
                  <a:pt x="37" y="26"/>
                  <a:pt x="37" y="26"/>
                </a:cubicBezTo>
                <a:cubicBezTo>
                  <a:pt x="36" y="20"/>
                  <a:pt x="36" y="20"/>
                  <a:pt x="36" y="20"/>
                </a:cubicBezTo>
                <a:cubicBezTo>
                  <a:pt x="42" y="22"/>
                  <a:pt x="42" y="22"/>
                  <a:pt x="42" y="22"/>
                </a:cubicBezTo>
                <a:cubicBezTo>
                  <a:pt x="45" y="19"/>
                  <a:pt x="45" y="19"/>
                  <a:pt x="45" y="19"/>
                </a:cubicBezTo>
                <a:cubicBezTo>
                  <a:pt x="44" y="13"/>
                  <a:pt x="44" y="13"/>
                  <a:pt x="44" y="13"/>
                </a:cubicBezTo>
                <a:cubicBezTo>
                  <a:pt x="51" y="15"/>
                  <a:pt x="51" y="15"/>
                  <a:pt x="51" y="15"/>
                </a:cubicBezTo>
                <a:cubicBezTo>
                  <a:pt x="54" y="13"/>
                  <a:pt x="54" y="13"/>
                  <a:pt x="54" y="13"/>
                </a:cubicBezTo>
                <a:cubicBezTo>
                  <a:pt x="53" y="6"/>
                  <a:pt x="53" y="6"/>
                  <a:pt x="53" y="6"/>
                </a:cubicBezTo>
                <a:cubicBezTo>
                  <a:pt x="60" y="8"/>
                  <a:pt x="60" y="8"/>
                  <a:pt x="60" y="8"/>
                </a:cubicBezTo>
                <a:cubicBezTo>
                  <a:pt x="63" y="6"/>
                  <a:pt x="63" y="6"/>
                  <a:pt x="63" y="6"/>
                </a:cubicBezTo>
                <a:cubicBezTo>
                  <a:pt x="62" y="0"/>
                  <a:pt x="62" y="0"/>
                  <a:pt x="62" y="0"/>
                </a:cubicBezTo>
                <a:cubicBezTo>
                  <a:pt x="72" y="3"/>
                  <a:pt x="72" y="3"/>
                  <a:pt x="72" y="3"/>
                </a:cubicBezTo>
                <a:cubicBezTo>
                  <a:pt x="99" y="38"/>
                  <a:pt x="99" y="38"/>
                  <a:pt x="99" y="38"/>
                </a:cubicBezTo>
                <a:cubicBezTo>
                  <a:pt x="99" y="38"/>
                  <a:pt x="99" y="38"/>
                  <a:pt x="99" y="38"/>
                </a:cubicBezTo>
                <a:cubicBezTo>
                  <a:pt x="102" y="41"/>
                  <a:pt x="103" y="44"/>
                  <a:pt x="103" y="47"/>
                </a:cubicBezTo>
                <a:cubicBezTo>
                  <a:pt x="104" y="51"/>
                  <a:pt x="103" y="54"/>
                  <a:pt x="101" y="58"/>
                </a:cubicBezTo>
                <a:cubicBezTo>
                  <a:pt x="100" y="59"/>
                  <a:pt x="100" y="59"/>
                  <a:pt x="100" y="59"/>
                </a:cubicBezTo>
                <a:cubicBezTo>
                  <a:pt x="44" y="102"/>
                  <a:pt x="44" y="102"/>
                  <a:pt x="44" y="102"/>
                </a:cubicBezTo>
                <a:cubicBezTo>
                  <a:pt x="42" y="104"/>
                  <a:pt x="40" y="106"/>
                  <a:pt x="37" y="106"/>
                </a:cubicBezTo>
                <a:cubicBezTo>
                  <a:pt x="34" y="107"/>
                  <a:pt x="31" y="106"/>
                  <a:pt x="28" y="105"/>
                </a:cubicBezTo>
                <a:cubicBezTo>
                  <a:pt x="28" y="104"/>
                  <a:pt x="28" y="104"/>
                  <a:pt x="28" y="104"/>
                </a:cubicBezTo>
                <a:cubicBezTo>
                  <a:pt x="27" y="104"/>
                  <a:pt x="27" y="104"/>
                  <a:pt x="27" y="104"/>
                </a:cubicBezTo>
                <a:cubicBezTo>
                  <a:pt x="1" y="70"/>
                  <a:pt x="1" y="70"/>
                  <a:pt x="1" y="70"/>
                </a:cubicBezTo>
                <a:cubicBezTo>
                  <a:pt x="0" y="68"/>
                  <a:pt x="0" y="68"/>
                  <a:pt x="0" y="68"/>
                </a:cubicBezTo>
                <a:cubicBezTo>
                  <a:pt x="1" y="66"/>
                  <a:pt x="1" y="66"/>
                  <a:pt x="1" y="66"/>
                </a:cubicBezTo>
                <a:cubicBezTo>
                  <a:pt x="6" y="56"/>
                  <a:pt x="6" y="56"/>
                  <a:pt x="6" y="56"/>
                </a:cubicBezTo>
                <a:cubicBezTo>
                  <a:pt x="8" y="52"/>
                  <a:pt x="8" y="52"/>
                  <a:pt x="8" y="52"/>
                </a:cubicBezTo>
                <a:cubicBezTo>
                  <a:pt x="12" y="56"/>
                  <a:pt x="12" y="56"/>
                  <a:pt x="12" y="56"/>
                </a:cubicBezTo>
                <a:cubicBezTo>
                  <a:pt x="33" y="83"/>
                  <a:pt x="33" y="83"/>
                  <a:pt x="33" y="83"/>
                </a:cubicBezTo>
                <a:cubicBezTo>
                  <a:pt x="27" y="87"/>
                  <a:pt x="27" y="87"/>
                  <a:pt x="27" y="87"/>
                </a:cubicBezTo>
                <a:cubicBezTo>
                  <a:pt x="10" y="64"/>
                  <a:pt x="10" y="64"/>
                  <a:pt x="10" y="64"/>
                </a:cubicBezTo>
                <a:cubicBezTo>
                  <a:pt x="8" y="68"/>
                  <a:pt x="8" y="68"/>
                  <a:pt x="8" y="68"/>
                </a:cubicBezTo>
                <a:cubicBezTo>
                  <a:pt x="32" y="99"/>
                  <a:pt x="32" y="99"/>
                  <a:pt x="32" y="99"/>
                </a:cubicBezTo>
                <a:cubicBezTo>
                  <a:pt x="33" y="100"/>
                  <a:pt x="34" y="100"/>
                  <a:pt x="35" y="99"/>
                </a:cubicBezTo>
                <a:cubicBezTo>
                  <a:pt x="37" y="99"/>
                  <a:pt x="38" y="99"/>
                  <a:pt x="39" y="98"/>
                </a:cubicBezTo>
                <a:cubicBezTo>
                  <a:pt x="40" y="95"/>
                  <a:pt x="40" y="93"/>
                  <a:pt x="40" y="91"/>
                </a:cubicBezTo>
                <a:cubicBezTo>
                  <a:pt x="40" y="88"/>
                  <a:pt x="39" y="86"/>
                  <a:pt x="37" y="84"/>
                </a:cubicBezTo>
                <a:cubicBezTo>
                  <a:pt x="37" y="84"/>
                  <a:pt x="37" y="84"/>
                  <a:pt x="37" y="84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40"/>
                  <a:pt x="10" y="40"/>
                  <a:pt x="10" y="40"/>
                </a:cubicBezTo>
                <a:cubicBezTo>
                  <a:pt x="16" y="42"/>
                  <a:pt x="16" y="42"/>
                  <a:pt x="16" y="42"/>
                </a:cubicBezTo>
                <a:close/>
                <a:moveTo>
                  <a:pt x="28" y="48"/>
                </a:moveTo>
                <a:cubicBezTo>
                  <a:pt x="40" y="64"/>
                  <a:pt x="40" y="64"/>
                  <a:pt x="40" y="64"/>
                </a:cubicBezTo>
                <a:cubicBezTo>
                  <a:pt x="79" y="34"/>
                  <a:pt x="79" y="34"/>
                  <a:pt x="79" y="34"/>
                </a:cubicBezTo>
                <a:cubicBezTo>
                  <a:pt x="66" y="18"/>
                  <a:pt x="66" y="18"/>
                  <a:pt x="66" y="18"/>
                </a:cubicBezTo>
                <a:cubicBezTo>
                  <a:pt x="28" y="48"/>
                  <a:pt x="28" y="48"/>
                  <a:pt x="28" y="48"/>
                </a:cubicBezTo>
                <a:close/>
                <a:moveTo>
                  <a:pt x="67" y="59"/>
                </a:moveTo>
                <a:cubicBezTo>
                  <a:pt x="70" y="62"/>
                  <a:pt x="70" y="62"/>
                  <a:pt x="70" y="62"/>
                </a:cubicBezTo>
                <a:cubicBezTo>
                  <a:pt x="88" y="48"/>
                  <a:pt x="88" y="48"/>
                  <a:pt x="88" y="48"/>
                </a:cubicBezTo>
                <a:cubicBezTo>
                  <a:pt x="85" y="45"/>
                  <a:pt x="85" y="45"/>
                  <a:pt x="85" y="45"/>
                </a:cubicBezTo>
                <a:cubicBezTo>
                  <a:pt x="67" y="59"/>
                  <a:pt x="67" y="59"/>
                  <a:pt x="67" y="59"/>
                </a:cubicBezTo>
                <a:close/>
                <a:moveTo>
                  <a:pt x="46" y="75"/>
                </a:moveTo>
                <a:cubicBezTo>
                  <a:pt x="49" y="79"/>
                  <a:pt x="49" y="79"/>
                  <a:pt x="49" y="79"/>
                </a:cubicBezTo>
                <a:cubicBezTo>
                  <a:pt x="67" y="65"/>
                  <a:pt x="67" y="65"/>
                  <a:pt x="67" y="65"/>
                </a:cubicBezTo>
                <a:cubicBezTo>
                  <a:pt x="64" y="61"/>
                  <a:pt x="64" y="61"/>
                  <a:pt x="64" y="61"/>
                </a:cubicBezTo>
                <a:cubicBezTo>
                  <a:pt x="46" y="75"/>
                  <a:pt x="46" y="75"/>
                  <a:pt x="46" y="75"/>
                </a:cubicBezTo>
                <a:close/>
                <a:moveTo>
                  <a:pt x="63" y="52"/>
                </a:moveTo>
                <a:cubicBezTo>
                  <a:pt x="66" y="56"/>
                  <a:pt x="66" y="56"/>
                  <a:pt x="66" y="56"/>
                </a:cubicBezTo>
                <a:cubicBezTo>
                  <a:pt x="84" y="42"/>
                  <a:pt x="84" y="42"/>
                  <a:pt x="84" y="42"/>
                </a:cubicBezTo>
                <a:cubicBezTo>
                  <a:pt x="81" y="38"/>
                  <a:pt x="81" y="38"/>
                  <a:pt x="81" y="38"/>
                </a:cubicBezTo>
                <a:cubicBezTo>
                  <a:pt x="63" y="52"/>
                  <a:pt x="63" y="52"/>
                  <a:pt x="63" y="52"/>
                </a:cubicBezTo>
                <a:close/>
                <a:moveTo>
                  <a:pt x="42" y="68"/>
                </a:moveTo>
                <a:cubicBezTo>
                  <a:pt x="45" y="72"/>
                  <a:pt x="45" y="72"/>
                  <a:pt x="45" y="72"/>
                </a:cubicBezTo>
                <a:cubicBezTo>
                  <a:pt x="63" y="58"/>
                  <a:pt x="63" y="58"/>
                  <a:pt x="63" y="58"/>
                </a:cubicBezTo>
                <a:cubicBezTo>
                  <a:pt x="60" y="54"/>
                  <a:pt x="60" y="54"/>
                  <a:pt x="60" y="54"/>
                </a:cubicBezTo>
                <a:cubicBezTo>
                  <a:pt x="42" y="68"/>
                  <a:pt x="42" y="68"/>
                  <a:pt x="42" y="68"/>
                </a:cubicBezTo>
                <a:close/>
                <a:moveTo>
                  <a:pt x="69" y="10"/>
                </a:moveTo>
                <a:cubicBezTo>
                  <a:pt x="19" y="49"/>
                  <a:pt x="19" y="49"/>
                  <a:pt x="19" y="49"/>
                </a:cubicBezTo>
                <a:cubicBezTo>
                  <a:pt x="42" y="80"/>
                  <a:pt x="42" y="80"/>
                  <a:pt x="42" y="80"/>
                </a:cubicBezTo>
                <a:cubicBezTo>
                  <a:pt x="42" y="80"/>
                  <a:pt x="42" y="80"/>
                  <a:pt x="42" y="80"/>
                </a:cubicBezTo>
                <a:cubicBezTo>
                  <a:pt x="45" y="83"/>
                  <a:pt x="46" y="86"/>
                  <a:pt x="47" y="90"/>
                </a:cubicBezTo>
                <a:cubicBezTo>
                  <a:pt x="47" y="90"/>
                  <a:pt x="47" y="91"/>
                  <a:pt x="47" y="91"/>
                </a:cubicBezTo>
                <a:cubicBezTo>
                  <a:pt x="95" y="54"/>
                  <a:pt x="95" y="54"/>
                  <a:pt x="95" y="54"/>
                </a:cubicBezTo>
                <a:cubicBezTo>
                  <a:pt x="96" y="52"/>
                  <a:pt x="97" y="50"/>
                  <a:pt x="96" y="48"/>
                </a:cubicBezTo>
                <a:cubicBezTo>
                  <a:pt x="96" y="46"/>
                  <a:pt x="95" y="44"/>
                  <a:pt x="94" y="42"/>
                </a:cubicBezTo>
                <a:cubicBezTo>
                  <a:pt x="94" y="42"/>
                  <a:pt x="94" y="42"/>
                  <a:pt x="94" y="42"/>
                </a:cubicBezTo>
                <a:lnTo>
                  <a:pt x="69" y="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31" tIns="45715" rIns="91431" bIns="45715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519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50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50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5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0"/>
                            </p:stCondLst>
                            <p:childTnLst>
                              <p:par>
                                <p:cTn id="9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50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500"/>
                            </p:stCondLst>
                            <p:childTnLst>
                              <p:par>
                                <p:cTn id="9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5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36" grpId="0"/>
      <p:bldP spid="37" grpId="0"/>
      <p:bldP spid="38" grpId="0"/>
      <p:bldP spid="39" grpId="0"/>
      <p:bldP spid="46" grpId="0"/>
      <p:bldP spid="47" grpId="0"/>
      <p:bldP spid="51" grpId="0"/>
      <p:bldP spid="58" grpId="0"/>
      <p:bldP spid="59" grpId="0"/>
      <p:bldP spid="60" grpId="0"/>
      <p:bldP spid="61" grpId="0"/>
      <p:bldP spid="62" grpId="0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圆角淘宝店chenying0907出品 6"/>
          <p:cNvSpPr/>
          <p:nvPr/>
        </p:nvSpPr>
        <p:spPr>
          <a:xfrm flipH="1">
            <a:off x="7664497" y="3367961"/>
            <a:ext cx="864559" cy="251628"/>
          </a:xfrm>
          <a:custGeom>
            <a:avLst/>
            <a:gdLst>
              <a:gd name="connsiteX0" fmla="*/ 0 w 670708"/>
              <a:gd name="connsiteY0" fmla="*/ 112518 h 1095765"/>
              <a:gd name="connsiteX1" fmla="*/ 112518 w 670708"/>
              <a:gd name="connsiteY1" fmla="*/ 0 h 1095765"/>
              <a:gd name="connsiteX2" fmla="*/ 558190 w 670708"/>
              <a:gd name="connsiteY2" fmla="*/ 0 h 1095765"/>
              <a:gd name="connsiteX3" fmla="*/ 670708 w 670708"/>
              <a:gd name="connsiteY3" fmla="*/ 112518 h 1095765"/>
              <a:gd name="connsiteX4" fmla="*/ 670708 w 670708"/>
              <a:gd name="connsiteY4" fmla="*/ 983247 h 1095765"/>
              <a:gd name="connsiteX5" fmla="*/ 558190 w 670708"/>
              <a:gd name="connsiteY5" fmla="*/ 1095765 h 1095765"/>
              <a:gd name="connsiteX6" fmla="*/ 112518 w 670708"/>
              <a:gd name="connsiteY6" fmla="*/ 1095765 h 1095765"/>
              <a:gd name="connsiteX7" fmla="*/ 0 w 670708"/>
              <a:gd name="connsiteY7" fmla="*/ 983247 h 1095765"/>
              <a:gd name="connsiteX8" fmla="*/ 0 w 670708"/>
              <a:gd name="connsiteY8" fmla="*/ 112518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8" fmla="*/ 91440 w 670708"/>
              <a:gd name="connsiteY8" fmla="*/ 1074687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0" fmla="*/ 0 w 670708"/>
              <a:gd name="connsiteY0" fmla="*/ 983247 h 983247"/>
              <a:gd name="connsiteX1" fmla="*/ 0 w 670708"/>
              <a:gd name="connsiteY1" fmla="*/ 112518 h 983247"/>
              <a:gd name="connsiteX2" fmla="*/ 112518 w 670708"/>
              <a:gd name="connsiteY2" fmla="*/ 0 h 983247"/>
              <a:gd name="connsiteX3" fmla="*/ 558190 w 670708"/>
              <a:gd name="connsiteY3" fmla="*/ 0 h 983247"/>
              <a:gd name="connsiteX4" fmla="*/ 670708 w 670708"/>
              <a:gd name="connsiteY4" fmla="*/ 112518 h 983247"/>
              <a:gd name="connsiteX5" fmla="*/ 670708 w 670708"/>
              <a:gd name="connsiteY5" fmla="*/ 983247 h 983247"/>
              <a:gd name="connsiteX0" fmla="*/ 0 w 670708"/>
              <a:gd name="connsiteY0" fmla="*/ 112518 h 983247"/>
              <a:gd name="connsiteX1" fmla="*/ 112518 w 670708"/>
              <a:gd name="connsiteY1" fmla="*/ 0 h 983247"/>
              <a:gd name="connsiteX2" fmla="*/ 558190 w 670708"/>
              <a:gd name="connsiteY2" fmla="*/ 0 h 983247"/>
              <a:gd name="connsiteX3" fmla="*/ 670708 w 670708"/>
              <a:gd name="connsiteY3" fmla="*/ 112518 h 983247"/>
              <a:gd name="connsiteX4" fmla="*/ 670708 w 670708"/>
              <a:gd name="connsiteY4" fmla="*/ 983247 h 983247"/>
              <a:gd name="connsiteX0" fmla="*/ 0 w 558190"/>
              <a:gd name="connsiteY0" fmla="*/ 0 h 983247"/>
              <a:gd name="connsiteX1" fmla="*/ 445672 w 558190"/>
              <a:gd name="connsiteY1" fmla="*/ 0 h 983247"/>
              <a:gd name="connsiteX2" fmla="*/ 558190 w 558190"/>
              <a:gd name="connsiteY2" fmla="*/ 112518 h 983247"/>
              <a:gd name="connsiteX3" fmla="*/ 558190 w 558190"/>
              <a:gd name="connsiteY3" fmla="*/ 983247 h 983247"/>
              <a:gd name="connsiteX0" fmla="*/ 0 w 841896"/>
              <a:gd name="connsiteY0" fmla="*/ 0 h 720809"/>
              <a:gd name="connsiteX1" fmla="*/ 445672 w 841896"/>
              <a:gd name="connsiteY1" fmla="*/ 0 h 720809"/>
              <a:gd name="connsiteX2" fmla="*/ 558190 w 841896"/>
              <a:gd name="connsiteY2" fmla="*/ 112518 h 720809"/>
              <a:gd name="connsiteX3" fmla="*/ 841896 w 841896"/>
              <a:gd name="connsiteY3" fmla="*/ 720809 h 720809"/>
              <a:gd name="connsiteX0" fmla="*/ 0 w 841896"/>
              <a:gd name="connsiteY0" fmla="*/ 0 h 720809"/>
              <a:gd name="connsiteX1" fmla="*/ 445672 w 841896"/>
              <a:gd name="connsiteY1" fmla="*/ 0 h 720809"/>
              <a:gd name="connsiteX2" fmla="*/ 589714 w 841896"/>
              <a:gd name="connsiteY2" fmla="*/ 112518 h 720809"/>
              <a:gd name="connsiteX3" fmla="*/ 841896 w 841896"/>
              <a:gd name="connsiteY3" fmla="*/ 720809 h 720809"/>
              <a:gd name="connsiteX0" fmla="*/ 0 w 841896"/>
              <a:gd name="connsiteY0" fmla="*/ 0 h 720809"/>
              <a:gd name="connsiteX1" fmla="*/ 445672 w 841896"/>
              <a:gd name="connsiteY1" fmla="*/ 0 h 720809"/>
              <a:gd name="connsiteX2" fmla="*/ 589714 w 841896"/>
              <a:gd name="connsiteY2" fmla="*/ 112518 h 720809"/>
              <a:gd name="connsiteX3" fmla="*/ 841896 w 841896"/>
              <a:gd name="connsiteY3" fmla="*/ 720809 h 720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1896" h="720809">
                <a:moveTo>
                  <a:pt x="0" y="0"/>
                </a:moveTo>
                <a:lnTo>
                  <a:pt x="445672" y="0"/>
                </a:lnTo>
                <a:cubicBezTo>
                  <a:pt x="507814" y="0"/>
                  <a:pt x="550309" y="33334"/>
                  <a:pt x="589714" y="112518"/>
                </a:cubicBezTo>
                <a:lnTo>
                  <a:pt x="841896" y="720809"/>
                </a:lnTo>
              </a:path>
            </a:pathLst>
          </a:custGeom>
          <a:ln w="12700">
            <a:solidFill>
              <a:schemeClr val="bg2">
                <a:lumMod val="25000"/>
                <a:alpha val="80000"/>
              </a:schemeClr>
            </a:solidFill>
            <a:prstDash val="solid"/>
            <a:headEnd type="oval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6" name="淘宝店chenying0907出品 5"/>
          <p:cNvGrpSpPr/>
          <p:nvPr/>
        </p:nvGrpSpPr>
        <p:grpSpPr>
          <a:xfrm>
            <a:off x="6054798" y="3051728"/>
            <a:ext cx="1871964" cy="1872208"/>
            <a:chOff x="6055586" y="3051728"/>
            <a:chExt cx="1872208" cy="1872208"/>
          </a:xfrm>
        </p:grpSpPr>
        <p:grpSp>
          <p:nvGrpSpPr>
            <p:cNvPr id="3" name="淘宝店chenying0907出品 2"/>
            <p:cNvGrpSpPr/>
            <p:nvPr/>
          </p:nvGrpSpPr>
          <p:grpSpPr>
            <a:xfrm>
              <a:off x="6055586" y="3051728"/>
              <a:ext cx="1872208" cy="1872208"/>
              <a:chOff x="6055586" y="3051728"/>
              <a:chExt cx="1872208" cy="1872208"/>
            </a:xfrm>
          </p:grpSpPr>
          <p:sp>
            <p:nvSpPr>
              <p:cNvPr id="8" name="淘宝店chenying0907出品 7"/>
              <p:cNvSpPr/>
              <p:nvPr/>
            </p:nvSpPr>
            <p:spPr>
              <a:xfrm>
                <a:off x="6055586" y="3051728"/>
                <a:ext cx="1872208" cy="1872208"/>
              </a:xfrm>
              <a:custGeom>
                <a:avLst/>
                <a:gdLst>
                  <a:gd name="connsiteX0" fmla="*/ 1586555 w 2235200"/>
                  <a:gd name="connsiteY0" fmla="*/ 356377 h 2235200"/>
                  <a:gd name="connsiteX1" fmla="*/ 1760418 w 2235200"/>
                  <a:gd name="connsiteY1" fmla="*/ 210481 h 2235200"/>
                  <a:gd name="connsiteX2" fmla="*/ 1899314 w 2235200"/>
                  <a:gd name="connsiteY2" fmla="*/ 327029 h 2235200"/>
                  <a:gd name="connsiteX3" fmla="*/ 1785825 w 2235200"/>
                  <a:gd name="connsiteY3" fmla="*/ 523585 h 2235200"/>
                  <a:gd name="connsiteX4" fmla="*/ 1966144 w 2235200"/>
                  <a:gd name="connsiteY4" fmla="*/ 835907 h 2235200"/>
                  <a:gd name="connsiteX5" fmla="*/ 2193112 w 2235200"/>
                  <a:gd name="connsiteY5" fmla="*/ 835901 h 2235200"/>
                  <a:gd name="connsiteX6" fmla="*/ 2224597 w 2235200"/>
                  <a:gd name="connsiteY6" fmla="*/ 1014463 h 2235200"/>
                  <a:gd name="connsiteX7" fmla="*/ 2011316 w 2235200"/>
                  <a:gd name="connsiteY7" fmla="*/ 1092085 h 2235200"/>
                  <a:gd name="connsiteX8" fmla="*/ 1948692 w 2235200"/>
                  <a:gd name="connsiteY8" fmla="*/ 1447245 h 2235200"/>
                  <a:gd name="connsiteX9" fmla="*/ 2122562 w 2235200"/>
                  <a:gd name="connsiteY9" fmla="*/ 1593132 h 2235200"/>
                  <a:gd name="connsiteX10" fmla="*/ 2031904 w 2235200"/>
                  <a:gd name="connsiteY10" fmla="*/ 1750157 h 2235200"/>
                  <a:gd name="connsiteX11" fmla="*/ 1818627 w 2235200"/>
                  <a:gd name="connsiteY11" fmla="*/ 1672524 h 2235200"/>
                  <a:gd name="connsiteX12" fmla="*/ 1542362 w 2235200"/>
                  <a:gd name="connsiteY12" fmla="*/ 1904338 h 2235200"/>
                  <a:gd name="connsiteX13" fmla="*/ 1581780 w 2235200"/>
                  <a:gd name="connsiteY13" fmla="*/ 2127856 h 2235200"/>
                  <a:gd name="connsiteX14" fmla="*/ 1411398 w 2235200"/>
                  <a:gd name="connsiteY14" fmla="*/ 2189870 h 2235200"/>
                  <a:gd name="connsiteX15" fmla="*/ 1297919 w 2235200"/>
                  <a:gd name="connsiteY15" fmla="*/ 1993308 h 2235200"/>
                  <a:gd name="connsiteX16" fmla="*/ 937280 w 2235200"/>
                  <a:gd name="connsiteY16" fmla="*/ 1993308 h 2235200"/>
                  <a:gd name="connsiteX17" fmla="*/ 823802 w 2235200"/>
                  <a:gd name="connsiteY17" fmla="*/ 2189870 h 2235200"/>
                  <a:gd name="connsiteX18" fmla="*/ 653420 w 2235200"/>
                  <a:gd name="connsiteY18" fmla="*/ 2127856 h 2235200"/>
                  <a:gd name="connsiteX19" fmla="*/ 692839 w 2235200"/>
                  <a:gd name="connsiteY19" fmla="*/ 1904338 h 2235200"/>
                  <a:gd name="connsiteX20" fmla="*/ 416574 w 2235200"/>
                  <a:gd name="connsiteY20" fmla="*/ 1672524 h 2235200"/>
                  <a:gd name="connsiteX21" fmla="*/ 203296 w 2235200"/>
                  <a:gd name="connsiteY21" fmla="*/ 1750157 h 2235200"/>
                  <a:gd name="connsiteX22" fmla="*/ 112638 w 2235200"/>
                  <a:gd name="connsiteY22" fmla="*/ 1593132 h 2235200"/>
                  <a:gd name="connsiteX23" fmla="*/ 286508 w 2235200"/>
                  <a:gd name="connsiteY23" fmla="*/ 1447245 h 2235200"/>
                  <a:gd name="connsiteX24" fmla="*/ 223884 w 2235200"/>
                  <a:gd name="connsiteY24" fmla="*/ 1092085 h 2235200"/>
                  <a:gd name="connsiteX25" fmla="*/ 10603 w 2235200"/>
                  <a:gd name="connsiteY25" fmla="*/ 1014463 h 2235200"/>
                  <a:gd name="connsiteX26" fmla="*/ 42088 w 2235200"/>
                  <a:gd name="connsiteY26" fmla="*/ 835901 h 2235200"/>
                  <a:gd name="connsiteX27" fmla="*/ 269055 w 2235200"/>
                  <a:gd name="connsiteY27" fmla="*/ 835907 h 2235200"/>
                  <a:gd name="connsiteX28" fmla="*/ 449374 w 2235200"/>
                  <a:gd name="connsiteY28" fmla="*/ 523585 h 2235200"/>
                  <a:gd name="connsiteX29" fmla="*/ 335886 w 2235200"/>
                  <a:gd name="connsiteY29" fmla="*/ 327029 h 2235200"/>
                  <a:gd name="connsiteX30" fmla="*/ 474782 w 2235200"/>
                  <a:gd name="connsiteY30" fmla="*/ 210481 h 2235200"/>
                  <a:gd name="connsiteX31" fmla="*/ 648645 w 2235200"/>
                  <a:gd name="connsiteY31" fmla="*/ 356377 h 2235200"/>
                  <a:gd name="connsiteX32" fmla="*/ 987535 w 2235200"/>
                  <a:gd name="connsiteY32" fmla="*/ 233031 h 2235200"/>
                  <a:gd name="connsiteX33" fmla="*/ 1026942 w 2235200"/>
                  <a:gd name="connsiteY33" fmla="*/ 9511 h 2235200"/>
                  <a:gd name="connsiteX34" fmla="*/ 1208258 w 2235200"/>
                  <a:gd name="connsiteY34" fmla="*/ 9511 h 2235200"/>
                  <a:gd name="connsiteX35" fmla="*/ 1247665 w 2235200"/>
                  <a:gd name="connsiteY35" fmla="*/ 233031 h 2235200"/>
                  <a:gd name="connsiteX36" fmla="*/ 1586555 w 2235200"/>
                  <a:gd name="connsiteY36" fmla="*/ 356377 h 2235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2235200" h="2235200">
                    <a:moveTo>
                      <a:pt x="1586555" y="356377"/>
                    </a:moveTo>
                    <a:lnTo>
                      <a:pt x="1760418" y="210481"/>
                    </a:lnTo>
                    <a:lnTo>
                      <a:pt x="1899314" y="327029"/>
                    </a:lnTo>
                    <a:lnTo>
                      <a:pt x="1785825" y="523585"/>
                    </a:lnTo>
                    <a:cubicBezTo>
                      <a:pt x="1866522" y="614364"/>
                      <a:pt x="1927876" y="720632"/>
                      <a:pt x="1966144" y="835907"/>
                    </a:cubicBezTo>
                    <a:lnTo>
                      <a:pt x="2193112" y="835901"/>
                    </a:lnTo>
                    <a:lnTo>
                      <a:pt x="2224597" y="1014463"/>
                    </a:lnTo>
                    <a:lnTo>
                      <a:pt x="2011316" y="1092085"/>
                    </a:lnTo>
                    <a:cubicBezTo>
                      <a:pt x="2014782" y="1213496"/>
                      <a:pt x="1993474" y="1334341"/>
                      <a:pt x="1948692" y="1447245"/>
                    </a:cubicBezTo>
                    <a:lnTo>
                      <a:pt x="2122562" y="1593132"/>
                    </a:lnTo>
                    <a:lnTo>
                      <a:pt x="2031904" y="1750157"/>
                    </a:lnTo>
                    <a:lnTo>
                      <a:pt x="1818627" y="1672524"/>
                    </a:lnTo>
                    <a:cubicBezTo>
                      <a:pt x="1743241" y="1767759"/>
                      <a:pt x="1649240" y="1846634"/>
                      <a:pt x="1542362" y="1904338"/>
                    </a:cubicBezTo>
                    <a:lnTo>
                      <a:pt x="1581780" y="2127856"/>
                    </a:lnTo>
                    <a:lnTo>
                      <a:pt x="1411398" y="2189870"/>
                    </a:lnTo>
                    <a:lnTo>
                      <a:pt x="1297919" y="1993308"/>
                    </a:lnTo>
                    <a:cubicBezTo>
                      <a:pt x="1178954" y="2017804"/>
                      <a:pt x="1056245" y="2017804"/>
                      <a:pt x="937280" y="1993308"/>
                    </a:cubicBezTo>
                    <a:lnTo>
                      <a:pt x="823802" y="2189870"/>
                    </a:lnTo>
                    <a:lnTo>
                      <a:pt x="653420" y="2127856"/>
                    </a:lnTo>
                    <a:lnTo>
                      <a:pt x="692839" y="1904338"/>
                    </a:lnTo>
                    <a:cubicBezTo>
                      <a:pt x="585961" y="1846634"/>
                      <a:pt x="491960" y="1767758"/>
                      <a:pt x="416574" y="1672524"/>
                    </a:cubicBezTo>
                    <a:lnTo>
                      <a:pt x="203296" y="1750157"/>
                    </a:lnTo>
                    <a:lnTo>
                      <a:pt x="112638" y="1593132"/>
                    </a:lnTo>
                    <a:lnTo>
                      <a:pt x="286508" y="1447245"/>
                    </a:lnTo>
                    <a:cubicBezTo>
                      <a:pt x="241726" y="1334341"/>
                      <a:pt x="220417" y="1213496"/>
                      <a:pt x="223884" y="1092085"/>
                    </a:cubicBezTo>
                    <a:lnTo>
                      <a:pt x="10603" y="1014463"/>
                    </a:lnTo>
                    <a:lnTo>
                      <a:pt x="42088" y="835901"/>
                    </a:lnTo>
                    <a:lnTo>
                      <a:pt x="269055" y="835907"/>
                    </a:lnTo>
                    <a:cubicBezTo>
                      <a:pt x="307323" y="720632"/>
                      <a:pt x="368677" y="614363"/>
                      <a:pt x="449374" y="523585"/>
                    </a:cubicBezTo>
                    <a:lnTo>
                      <a:pt x="335886" y="327029"/>
                    </a:lnTo>
                    <a:lnTo>
                      <a:pt x="474782" y="210481"/>
                    </a:lnTo>
                    <a:lnTo>
                      <a:pt x="648645" y="356377"/>
                    </a:lnTo>
                    <a:cubicBezTo>
                      <a:pt x="752057" y="292669"/>
                      <a:pt x="867366" y="250701"/>
                      <a:pt x="987535" y="233031"/>
                    </a:cubicBezTo>
                    <a:lnTo>
                      <a:pt x="1026942" y="9511"/>
                    </a:lnTo>
                    <a:lnTo>
                      <a:pt x="1208258" y="9511"/>
                    </a:lnTo>
                    <a:lnTo>
                      <a:pt x="1247665" y="233031"/>
                    </a:lnTo>
                    <a:cubicBezTo>
                      <a:pt x="1367834" y="250700"/>
                      <a:pt x="1483142" y="292669"/>
                      <a:pt x="1586555" y="3563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C4C4C4"/>
                  </a:gs>
                  <a:gs pos="68000">
                    <a:sysClr val="window" lastClr="FFFFFF">
                      <a:lumMod val="95000"/>
                      <a:shade val="100000"/>
                      <a:satMod val="115000"/>
                    </a:sysClr>
                  </a:gs>
                </a:gsLst>
                <a:lin ang="16200000" scaled="1"/>
                <a:tileRect/>
              </a:gradFill>
              <a:ln w="19050" cap="flat" cmpd="sng" algn="ctr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prstDash val="solid"/>
              </a:ln>
              <a:effectLst>
                <a:outerShdw blurRad="114300" dist="50800" dir="10800000" sx="101000" sy="101000" algn="r" rotWithShape="0">
                  <a:prstClr val="black">
                    <a:alpha val="40000"/>
                  </a:prst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/>
            </p:spPr>
            <p:txBody>
              <a:bodyPr spcFirstLastPara="0" vert="horz" wrap="square" lIns="501445" tIns="575655" rIns="501445" bIns="614746" numCol="1" spcCol="1270" anchor="ctr" anchorCtr="0">
                <a:noAutofit/>
              </a:bodyPr>
              <a:lstStyle/>
              <a:p>
                <a:pPr marL="0" marR="0" lvl="0" indent="0" algn="ctr" defTabSz="18224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10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" name="淘宝店chenying0907出品 8"/>
              <p:cNvSpPr/>
              <p:nvPr/>
            </p:nvSpPr>
            <p:spPr>
              <a:xfrm>
                <a:off x="6371819" y="3367961"/>
                <a:ext cx="1239742" cy="1239742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>
                      <a:lumMod val="85000"/>
                    </a:sysClr>
                  </a:gs>
                  <a:gs pos="100000">
                    <a:sysClr val="window" lastClr="FFFFFF"/>
                  </a:gs>
                </a:gsLst>
                <a:lin ang="5400000" scaled="1"/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" name="淘宝店chenying0907出品 9"/>
              <p:cNvSpPr/>
              <p:nvPr/>
            </p:nvSpPr>
            <p:spPr>
              <a:xfrm>
                <a:off x="6441134" y="3437277"/>
                <a:ext cx="1101112" cy="110111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>
                <a:innerShdw blurRad="139700" dist="50800" dir="13500000">
                  <a:prstClr val="black">
                    <a:alpha val="45000"/>
                  </a:prstClr>
                </a:inn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" name="淘宝店chenying0907出品 10"/>
              <p:cNvSpPr/>
              <p:nvPr/>
            </p:nvSpPr>
            <p:spPr>
              <a:xfrm>
                <a:off x="6548994" y="3545136"/>
                <a:ext cx="885392" cy="885392"/>
              </a:xfrm>
              <a:prstGeom prst="ellipse">
                <a:avLst/>
              </a:prstGeom>
              <a:solidFill>
                <a:sysClr val="window" lastClr="FFFFFF">
                  <a:lumMod val="95000"/>
                </a:sysClr>
              </a:solidFill>
              <a:ln w="25400" cap="flat" cmpd="sng" algn="ctr">
                <a:noFill/>
                <a:prstDash val="soli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2" name="TextBox 39"/>
            <p:cNvSpPr txBox="1"/>
            <p:nvPr/>
          </p:nvSpPr>
          <p:spPr>
            <a:xfrm flipH="1">
              <a:off x="6532511" y="3664667"/>
              <a:ext cx="9183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chemeClr val="accent1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02</a:t>
              </a:r>
              <a:endParaRPr kumimoji="0" lang="zh-CN" altLang="en-US" sz="36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chemeClr val="accent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7" name="淘宝店chenying0907出品 6"/>
          <p:cNvGrpSpPr/>
          <p:nvPr/>
        </p:nvGrpSpPr>
        <p:grpSpPr>
          <a:xfrm>
            <a:off x="5129040" y="1917417"/>
            <a:ext cx="1570731" cy="1570935"/>
            <a:chOff x="5129707" y="1917416"/>
            <a:chExt cx="1570935" cy="1570935"/>
          </a:xfrm>
        </p:grpSpPr>
        <p:grpSp>
          <p:nvGrpSpPr>
            <p:cNvPr id="4" name="淘宝店chenying0907出品 3"/>
            <p:cNvGrpSpPr/>
            <p:nvPr/>
          </p:nvGrpSpPr>
          <p:grpSpPr>
            <a:xfrm>
              <a:off x="5129707" y="1917416"/>
              <a:ext cx="1570935" cy="1570935"/>
              <a:chOff x="5129707" y="1917416"/>
              <a:chExt cx="1570935" cy="1570935"/>
            </a:xfrm>
          </p:grpSpPr>
          <p:sp>
            <p:nvSpPr>
              <p:cNvPr id="28" name="淘宝店chenying0907出品 27"/>
              <p:cNvSpPr/>
              <p:nvPr/>
            </p:nvSpPr>
            <p:spPr>
              <a:xfrm>
                <a:off x="5129707" y="1917416"/>
                <a:ext cx="1570935" cy="1570935"/>
              </a:xfrm>
              <a:custGeom>
                <a:avLst/>
                <a:gdLst>
                  <a:gd name="connsiteX0" fmla="*/ 1586555 w 2235200"/>
                  <a:gd name="connsiteY0" fmla="*/ 356377 h 2235200"/>
                  <a:gd name="connsiteX1" fmla="*/ 1760418 w 2235200"/>
                  <a:gd name="connsiteY1" fmla="*/ 210481 h 2235200"/>
                  <a:gd name="connsiteX2" fmla="*/ 1899314 w 2235200"/>
                  <a:gd name="connsiteY2" fmla="*/ 327029 h 2235200"/>
                  <a:gd name="connsiteX3" fmla="*/ 1785825 w 2235200"/>
                  <a:gd name="connsiteY3" fmla="*/ 523585 h 2235200"/>
                  <a:gd name="connsiteX4" fmla="*/ 1966144 w 2235200"/>
                  <a:gd name="connsiteY4" fmla="*/ 835907 h 2235200"/>
                  <a:gd name="connsiteX5" fmla="*/ 2193112 w 2235200"/>
                  <a:gd name="connsiteY5" fmla="*/ 835901 h 2235200"/>
                  <a:gd name="connsiteX6" fmla="*/ 2224597 w 2235200"/>
                  <a:gd name="connsiteY6" fmla="*/ 1014463 h 2235200"/>
                  <a:gd name="connsiteX7" fmla="*/ 2011316 w 2235200"/>
                  <a:gd name="connsiteY7" fmla="*/ 1092085 h 2235200"/>
                  <a:gd name="connsiteX8" fmla="*/ 1948692 w 2235200"/>
                  <a:gd name="connsiteY8" fmla="*/ 1447245 h 2235200"/>
                  <a:gd name="connsiteX9" fmla="*/ 2122562 w 2235200"/>
                  <a:gd name="connsiteY9" fmla="*/ 1593132 h 2235200"/>
                  <a:gd name="connsiteX10" fmla="*/ 2031904 w 2235200"/>
                  <a:gd name="connsiteY10" fmla="*/ 1750157 h 2235200"/>
                  <a:gd name="connsiteX11" fmla="*/ 1818627 w 2235200"/>
                  <a:gd name="connsiteY11" fmla="*/ 1672524 h 2235200"/>
                  <a:gd name="connsiteX12" fmla="*/ 1542362 w 2235200"/>
                  <a:gd name="connsiteY12" fmla="*/ 1904338 h 2235200"/>
                  <a:gd name="connsiteX13" fmla="*/ 1581780 w 2235200"/>
                  <a:gd name="connsiteY13" fmla="*/ 2127856 h 2235200"/>
                  <a:gd name="connsiteX14" fmla="*/ 1411398 w 2235200"/>
                  <a:gd name="connsiteY14" fmla="*/ 2189870 h 2235200"/>
                  <a:gd name="connsiteX15" fmla="*/ 1297919 w 2235200"/>
                  <a:gd name="connsiteY15" fmla="*/ 1993308 h 2235200"/>
                  <a:gd name="connsiteX16" fmla="*/ 937280 w 2235200"/>
                  <a:gd name="connsiteY16" fmla="*/ 1993308 h 2235200"/>
                  <a:gd name="connsiteX17" fmla="*/ 823802 w 2235200"/>
                  <a:gd name="connsiteY17" fmla="*/ 2189870 h 2235200"/>
                  <a:gd name="connsiteX18" fmla="*/ 653420 w 2235200"/>
                  <a:gd name="connsiteY18" fmla="*/ 2127856 h 2235200"/>
                  <a:gd name="connsiteX19" fmla="*/ 692839 w 2235200"/>
                  <a:gd name="connsiteY19" fmla="*/ 1904338 h 2235200"/>
                  <a:gd name="connsiteX20" fmla="*/ 416574 w 2235200"/>
                  <a:gd name="connsiteY20" fmla="*/ 1672524 h 2235200"/>
                  <a:gd name="connsiteX21" fmla="*/ 203296 w 2235200"/>
                  <a:gd name="connsiteY21" fmla="*/ 1750157 h 2235200"/>
                  <a:gd name="connsiteX22" fmla="*/ 112638 w 2235200"/>
                  <a:gd name="connsiteY22" fmla="*/ 1593132 h 2235200"/>
                  <a:gd name="connsiteX23" fmla="*/ 286508 w 2235200"/>
                  <a:gd name="connsiteY23" fmla="*/ 1447245 h 2235200"/>
                  <a:gd name="connsiteX24" fmla="*/ 223884 w 2235200"/>
                  <a:gd name="connsiteY24" fmla="*/ 1092085 h 2235200"/>
                  <a:gd name="connsiteX25" fmla="*/ 10603 w 2235200"/>
                  <a:gd name="connsiteY25" fmla="*/ 1014463 h 2235200"/>
                  <a:gd name="connsiteX26" fmla="*/ 42088 w 2235200"/>
                  <a:gd name="connsiteY26" fmla="*/ 835901 h 2235200"/>
                  <a:gd name="connsiteX27" fmla="*/ 269055 w 2235200"/>
                  <a:gd name="connsiteY27" fmla="*/ 835907 h 2235200"/>
                  <a:gd name="connsiteX28" fmla="*/ 449374 w 2235200"/>
                  <a:gd name="connsiteY28" fmla="*/ 523585 h 2235200"/>
                  <a:gd name="connsiteX29" fmla="*/ 335886 w 2235200"/>
                  <a:gd name="connsiteY29" fmla="*/ 327029 h 2235200"/>
                  <a:gd name="connsiteX30" fmla="*/ 474782 w 2235200"/>
                  <a:gd name="connsiteY30" fmla="*/ 210481 h 2235200"/>
                  <a:gd name="connsiteX31" fmla="*/ 648645 w 2235200"/>
                  <a:gd name="connsiteY31" fmla="*/ 356377 h 2235200"/>
                  <a:gd name="connsiteX32" fmla="*/ 987535 w 2235200"/>
                  <a:gd name="connsiteY32" fmla="*/ 233031 h 2235200"/>
                  <a:gd name="connsiteX33" fmla="*/ 1026942 w 2235200"/>
                  <a:gd name="connsiteY33" fmla="*/ 9511 h 2235200"/>
                  <a:gd name="connsiteX34" fmla="*/ 1208258 w 2235200"/>
                  <a:gd name="connsiteY34" fmla="*/ 9511 h 2235200"/>
                  <a:gd name="connsiteX35" fmla="*/ 1247665 w 2235200"/>
                  <a:gd name="connsiteY35" fmla="*/ 233031 h 2235200"/>
                  <a:gd name="connsiteX36" fmla="*/ 1586555 w 2235200"/>
                  <a:gd name="connsiteY36" fmla="*/ 356377 h 2235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2235200" h="2235200">
                    <a:moveTo>
                      <a:pt x="1586555" y="356377"/>
                    </a:moveTo>
                    <a:lnTo>
                      <a:pt x="1760418" y="210481"/>
                    </a:lnTo>
                    <a:lnTo>
                      <a:pt x="1899314" y="327029"/>
                    </a:lnTo>
                    <a:lnTo>
                      <a:pt x="1785825" y="523585"/>
                    </a:lnTo>
                    <a:cubicBezTo>
                      <a:pt x="1866522" y="614364"/>
                      <a:pt x="1927876" y="720632"/>
                      <a:pt x="1966144" y="835907"/>
                    </a:cubicBezTo>
                    <a:lnTo>
                      <a:pt x="2193112" y="835901"/>
                    </a:lnTo>
                    <a:lnTo>
                      <a:pt x="2224597" y="1014463"/>
                    </a:lnTo>
                    <a:lnTo>
                      <a:pt x="2011316" y="1092085"/>
                    </a:lnTo>
                    <a:cubicBezTo>
                      <a:pt x="2014782" y="1213496"/>
                      <a:pt x="1993474" y="1334341"/>
                      <a:pt x="1948692" y="1447245"/>
                    </a:cubicBezTo>
                    <a:lnTo>
                      <a:pt x="2122562" y="1593132"/>
                    </a:lnTo>
                    <a:lnTo>
                      <a:pt x="2031904" y="1750157"/>
                    </a:lnTo>
                    <a:lnTo>
                      <a:pt x="1818627" y="1672524"/>
                    </a:lnTo>
                    <a:cubicBezTo>
                      <a:pt x="1743241" y="1767759"/>
                      <a:pt x="1649240" y="1846634"/>
                      <a:pt x="1542362" y="1904338"/>
                    </a:cubicBezTo>
                    <a:lnTo>
                      <a:pt x="1581780" y="2127856"/>
                    </a:lnTo>
                    <a:lnTo>
                      <a:pt x="1411398" y="2189870"/>
                    </a:lnTo>
                    <a:lnTo>
                      <a:pt x="1297919" y="1993308"/>
                    </a:lnTo>
                    <a:cubicBezTo>
                      <a:pt x="1178954" y="2017804"/>
                      <a:pt x="1056245" y="2017804"/>
                      <a:pt x="937280" y="1993308"/>
                    </a:cubicBezTo>
                    <a:lnTo>
                      <a:pt x="823802" y="2189870"/>
                    </a:lnTo>
                    <a:lnTo>
                      <a:pt x="653420" y="2127856"/>
                    </a:lnTo>
                    <a:lnTo>
                      <a:pt x="692839" y="1904338"/>
                    </a:lnTo>
                    <a:cubicBezTo>
                      <a:pt x="585961" y="1846634"/>
                      <a:pt x="491960" y="1767758"/>
                      <a:pt x="416574" y="1672524"/>
                    </a:cubicBezTo>
                    <a:lnTo>
                      <a:pt x="203296" y="1750157"/>
                    </a:lnTo>
                    <a:lnTo>
                      <a:pt x="112638" y="1593132"/>
                    </a:lnTo>
                    <a:lnTo>
                      <a:pt x="286508" y="1447245"/>
                    </a:lnTo>
                    <a:cubicBezTo>
                      <a:pt x="241726" y="1334341"/>
                      <a:pt x="220417" y="1213496"/>
                      <a:pt x="223884" y="1092085"/>
                    </a:cubicBezTo>
                    <a:lnTo>
                      <a:pt x="10603" y="1014463"/>
                    </a:lnTo>
                    <a:lnTo>
                      <a:pt x="42088" y="835901"/>
                    </a:lnTo>
                    <a:lnTo>
                      <a:pt x="269055" y="835907"/>
                    </a:lnTo>
                    <a:cubicBezTo>
                      <a:pt x="307323" y="720632"/>
                      <a:pt x="368677" y="614363"/>
                      <a:pt x="449374" y="523585"/>
                    </a:cubicBezTo>
                    <a:lnTo>
                      <a:pt x="335886" y="327029"/>
                    </a:lnTo>
                    <a:lnTo>
                      <a:pt x="474782" y="210481"/>
                    </a:lnTo>
                    <a:lnTo>
                      <a:pt x="648645" y="356377"/>
                    </a:lnTo>
                    <a:cubicBezTo>
                      <a:pt x="752057" y="292669"/>
                      <a:pt x="867366" y="250701"/>
                      <a:pt x="987535" y="233031"/>
                    </a:cubicBezTo>
                    <a:lnTo>
                      <a:pt x="1026942" y="9511"/>
                    </a:lnTo>
                    <a:lnTo>
                      <a:pt x="1208258" y="9511"/>
                    </a:lnTo>
                    <a:lnTo>
                      <a:pt x="1247665" y="233031"/>
                    </a:lnTo>
                    <a:cubicBezTo>
                      <a:pt x="1367834" y="250700"/>
                      <a:pt x="1483142" y="292669"/>
                      <a:pt x="1586555" y="3563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C4C4C4"/>
                  </a:gs>
                  <a:gs pos="68000">
                    <a:sysClr val="window" lastClr="FFFFFF">
                      <a:lumMod val="95000"/>
                      <a:shade val="100000"/>
                      <a:satMod val="115000"/>
                    </a:sysClr>
                  </a:gs>
                </a:gsLst>
                <a:lin ang="16200000" scaled="1"/>
                <a:tileRect/>
              </a:gradFill>
              <a:ln w="19050" cap="flat" cmpd="sng" algn="ctr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prstDash val="solid"/>
              </a:ln>
              <a:effectLst>
                <a:outerShdw blurRad="114300" dist="50800" dir="10800000" sx="101000" sy="101000" algn="r" rotWithShape="0">
                  <a:prstClr val="black">
                    <a:alpha val="40000"/>
                  </a:prst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/>
            </p:spPr>
            <p:txBody>
              <a:bodyPr spcFirstLastPara="0" vert="horz" wrap="square" lIns="501445" tIns="575655" rIns="501445" bIns="614746" numCol="1" spcCol="1270" anchor="ctr" anchorCtr="0">
                <a:noAutofit/>
              </a:bodyPr>
              <a:lstStyle/>
              <a:p>
                <a:pPr marL="0" marR="0" lvl="0" indent="0" algn="ctr" defTabSz="18224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10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" name="淘宝店chenying0907出品 28"/>
              <p:cNvSpPr/>
              <p:nvPr/>
            </p:nvSpPr>
            <p:spPr>
              <a:xfrm>
                <a:off x="5395053" y="2182762"/>
                <a:ext cx="1040244" cy="1040244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>
                      <a:lumMod val="85000"/>
                    </a:sysClr>
                  </a:gs>
                  <a:gs pos="100000">
                    <a:sysClr val="window" lastClr="FFFFFF"/>
                  </a:gs>
                </a:gsLst>
                <a:lin ang="5400000" scaled="1"/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" name="淘宝店chenying0907出品 29"/>
              <p:cNvSpPr/>
              <p:nvPr/>
            </p:nvSpPr>
            <p:spPr>
              <a:xfrm>
                <a:off x="5453213" y="2240923"/>
                <a:ext cx="923923" cy="923921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>
                <a:innerShdw blurRad="139700" dist="50800" dir="13500000">
                  <a:prstClr val="black">
                    <a:alpha val="45000"/>
                  </a:prstClr>
                </a:inn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kern="0">
                  <a:solidFill>
                    <a:sysClr val="window" lastClr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淘宝店chenying0907出品 30"/>
              <p:cNvSpPr/>
              <p:nvPr/>
            </p:nvSpPr>
            <p:spPr>
              <a:xfrm>
                <a:off x="5543716" y="2331425"/>
                <a:ext cx="742916" cy="742916"/>
              </a:xfrm>
              <a:prstGeom prst="ellipse">
                <a:avLst/>
              </a:prstGeom>
              <a:solidFill>
                <a:sysClr val="window" lastClr="FFFFFF">
                  <a:lumMod val="95000"/>
                </a:sysClr>
              </a:solidFill>
              <a:ln w="25400" cap="flat" cmpd="sng" algn="ctr">
                <a:noFill/>
                <a:prstDash val="soli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2" name="TextBox 39"/>
            <p:cNvSpPr txBox="1"/>
            <p:nvPr/>
          </p:nvSpPr>
          <p:spPr>
            <a:xfrm flipH="1">
              <a:off x="5529886" y="2422715"/>
              <a:ext cx="7705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chemeClr val="accent1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03</a:t>
              </a:r>
              <a:endParaRPr kumimoji="0" lang="zh-CN" altLang="en-US" sz="32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chemeClr val="accent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9" name="圆角淘宝店chenying0907出品 6"/>
          <p:cNvSpPr/>
          <p:nvPr/>
        </p:nvSpPr>
        <p:spPr>
          <a:xfrm>
            <a:off x="4386107" y="1950361"/>
            <a:ext cx="950090" cy="396583"/>
          </a:xfrm>
          <a:custGeom>
            <a:avLst/>
            <a:gdLst>
              <a:gd name="connsiteX0" fmla="*/ 0 w 670708"/>
              <a:gd name="connsiteY0" fmla="*/ 112518 h 1095765"/>
              <a:gd name="connsiteX1" fmla="*/ 112518 w 670708"/>
              <a:gd name="connsiteY1" fmla="*/ 0 h 1095765"/>
              <a:gd name="connsiteX2" fmla="*/ 558190 w 670708"/>
              <a:gd name="connsiteY2" fmla="*/ 0 h 1095765"/>
              <a:gd name="connsiteX3" fmla="*/ 670708 w 670708"/>
              <a:gd name="connsiteY3" fmla="*/ 112518 h 1095765"/>
              <a:gd name="connsiteX4" fmla="*/ 670708 w 670708"/>
              <a:gd name="connsiteY4" fmla="*/ 983247 h 1095765"/>
              <a:gd name="connsiteX5" fmla="*/ 558190 w 670708"/>
              <a:gd name="connsiteY5" fmla="*/ 1095765 h 1095765"/>
              <a:gd name="connsiteX6" fmla="*/ 112518 w 670708"/>
              <a:gd name="connsiteY6" fmla="*/ 1095765 h 1095765"/>
              <a:gd name="connsiteX7" fmla="*/ 0 w 670708"/>
              <a:gd name="connsiteY7" fmla="*/ 983247 h 1095765"/>
              <a:gd name="connsiteX8" fmla="*/ 0 w 670708"/>
              <a:gd name="connsiteY8" fmla="*/ 112518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8" fmla="*/ 91440 w 670708"/>
              <a:gd name="connsiteY8" fmla="*/ 1074687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0" fmla="*/ 0 w 670708"/>
              <a:gd name="connsiteY0" fmla="*/ 983247 h 983247"/>
              <a:gd name="connsiteX1" fmla="*/ 0 w 670708"/>
              <a:gd name="connsiteY1" fmla="*/ 112518 h 983247"/>
              <a:gd name="connsiteX2" fmla="*/ 112518 w 670708"/>
              <a:gd name="connsiteY2" fmla="*/ 0 h 983247"/>
              <a:gd name="connsiteX3" fmla="*/ 558190 w 670708"/>
              <a:gd name="connsiteY3" fmla="*/ 0 h 983247"/>
              <a:gd name="connsiteX4" fmla="*/ 670708 w 670708"/>
              <a:gd name="connsiteY4" fmla="*/ 112518 h 983247"/>
              <a:gd name="connsiteX5" fmla="*/ 670708 w 670708"/>
              <a:gd name="connsiteY5" fmla="*/ 983247 h 983247"/>
              <a:gd name="connsiteX0" fmla="*/ 0 w 670708"/>
              <a:gd name="connsiteY0" fmla="*/ 112518 h 983247"/>
              <a:gd name="connsiteX1" fmla="*/ 112518 w 670708"/>
              <a:gd name="connsiteY1" fmla="*/ 0 h 983247"/>
              <a:gd name="connsiteX2" fmla="*/ 558190 w 670708"/>
              <a:gd name="connsiteY2" fmla="*/ 0 h 983247"/>
              <a:gd name="connsiteX3" fmla="*/ 670708 w 670708"/>
              <a:gd name="connsiteY3" fmla="*/ 112518 h 983247"/>
              <a:gd name="connsiteX4" fmla="*/ 670708 w 670708"/>
              <a:gd name="connsiteY4" fmla="*/ 983247 h 983247"/>
              <a:gd name="connsiteX0" fmla="*/ 0 w 558190"/>
              <a:gd name="connsiteY0" fmla="*/ 0 h 983247"/>
              <a:gd name="connsiteX1" fmla="*/ 445672 w 558190"/>
              <a:gd name="connsiteY1" fmla="*/ 0 h 983247"/>
              <a:gd name="connsiteX2" fmla="*/ 558190 w 558190"/>
              <a:gd name="connsiteY2" fmla="*/ 112518 h 983247"/>
              <a:gd name="connsiteX3" fmla="*/ 558190 w 558190"/>
              <a:gd name="connsiteY3" fmla="*/ 983247 h 983247"/>
              <a:gd name="connsiteX0" fmla="*/ 0 w 841896"/>
              <a:gd name="connsiteY0" fmla="*/ 0 h 720809"/>
              <a:gd name="connsiteX1" fmla="*/ 445672 w 841896"/>
              <a:gd name="connsiteY1" fmla="*/ 0 h 720809"/>
              <a:gd name="connsiteX2" fmla="*/ 558190 w 841896"/>
              <a:gd name="connsiteY2" fmla="*/ 112518 h 720809"/>
              <a:gd name="connsiteX3" fmla="*/ 841896 w 841896"/>
              <a:gd name="connsiteY3" fmla="*/ 720809 h 720809"/>
              <a:gd name="connsiteX0" fmla="*/ 0 w 841896"/>
              <a:gd name="connsiteY0" fmla="*/ 0 h 720809"/>
              <a:gd name="connsiteX1" fmla="*/ 445672 w 841896"/>
              <a:gd name="connsiteY1" fmla="*/ 0 h 720809"/>
              <a:gd name="connsiteX2" fmla="*/ 589714 w 841896"/>
              <a:gd name="connsiteY2" fmla="*/ 112518 h 720809"/>
              <a:gd name="connsiteX3" fmla="*/ 841896 w 841896"/>
              <a:gd name="connsiteY3" fmla="*/ 720809 h 720809"/>
              <a:gd name="connsiteX0" fmla="*/ 0 w 841896"/>
              <a:gd name="connsiteY0" fmla="*/ 0 h 720809"/>
              <a:gd name="connsiteX1" fmla="*/ 445672 w 841896"/>
              <a:gd name="connsiteY1" fmla="*/ 0 h 720809"/>
              <a:gd name="connsiteX2" fmla="*/ 589714 w 841896"/>
              <a:gd name="connsiteY2" fmla="*/ 112518 h 720809"/>
              <a:gd name="connsiteX3" fmla="*/ 841896 w 841896"/>
              <a:gd name="connsiteY3" fmla="*/ 720809 h 720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1896" h="720809">
                <a:moveTo>
                  <a:pt x="0" y="0"/>
                </a:moveTo>
                <a:lnTo>
                  <a:pt x="445672" y="0"/>
                </a:lnTo>
                <a:cubicBezTo>
                  <a:pt x="507814" y="0"/>
                  <a:pt x="550309" y="33334"/>
                  <a:pt x="589714" y="112518"/>
                </a:cubicBezTo>
                <a:lnTo>
                  <a:pt x="841896" y="720809"/>
                </a:lnTo>
              </a:path>
            </a:pathLst>
          </a:custGeom>
          <a:ln w="12700">
            <a:solidFill>
              <a:schemeClr val="bg2">
                <a:lumMod val="25000"/>
                <a:alpha val="80000"/>
              </a:schemeClr>
            </a:solidFill>
            <a:prstDash val="solid"/>
            <a:headEnd type="oval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0" name="淘宝店chenying0907出品 39"/>
          <p:cNvSpPr/>
          <p:nvPr/>
        </p:nvSpPr>
        <p:spPr>
          <a:xfrm>
            <a:off x="2021042" y="1701976"/>
            <a:ext cx="2318419" cy="400101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r"/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Package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淘宝店chenying0907出品 47"/>
          <p:cNvSpPr>
            <a:spLocks noChangeArrowheads="1"/>
          </p:cNvSpPr>
          <p:nvPr/>
        </p:nvSpPr>
        <p:spPr bwMode="auto">
          <a:xfrm>
            <a:off x="225299" y="2134555"/>
            <a:ext cx="4508952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1400" dirty="0"/>
              <a:t># make package/xxx/{</a:t>
            </a:r>
            <a:r>
              <a:rPr lang="en-US" altLang="zh-CN" sz="1400" dirty="0" err="1"/>
              <a:t>clean,prepare,compile</a:t>
            </a:r>
            <a:r>
              <a:rPr lang="en-US" altLang="zh-CN" sz="1400" dirty="0"/>
              <a:t>} V=s 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2" name="圆角淘宝店chenying0907出品 6"/>
          <p:cNvSpPr/>
          <p:nvPr/>
        </p:nvSpPr>
        <p:spPr>
          <a:xfrm>
            <a:off x="3482457" y="4771070"/>
            <a:ext cx="502947" cy="0"/>
          </a:xfrm>
          <a:custGeom>
            <a:avLst/>
            <a:gdLst>
              <a:gd name="connsiteX0" fmla="*/ 0 w 670708"/>
              <a:gd name="connsiteY0" fmla="*/ 112518 h 1095765"/>
              <a:gd name="connsiteX1" fmla="*/ 112518 w 670708"/>
              <a:gd name="connsiteY1" fmla="*/ 0 h 1095765"/>
              <a:gd name="connsiteX2" fmla="*/ 558190 w 670708"/>
              <a:gd name="connsiteY2" fmla="*/ 0 h 1095765"/>
              <a:gd name="connsiteX3" fmla="*/ 670708 w 670708"/>
              <a:gd name="connsiteY3" fmla="*/ 112518 h 1095765"/>
              <a:gd name="connsiteX4" fmla="*/ 670708 w 670708"/>
              <a:gd name="connsiteY4" fmla="*/ 983247 h 1095765"/>
              <a:gd name="connsiteX5" fmla="*/ 558190 w 670708"/>
              <a:gd name="connsiteY5" fmla="*/ 1095765 h 1095765"/>
              <a:gd name="connsiteX6" fmla="*/ 112518 w 670708"/>
              <a:gd name="connsiteY6" fmla="*/ 1095765 h 1095765"/>
              <a:gd name="connsiteX7" fmla="*/ 0 w 670708"/>
              <a:gd name="connsiteY7" fmla="*/ 983247 h 1095765"/>
              <a:gd name="connsiteX8" fmla="*/ 0 w 670708"/>
              <a:gd name="connsiteY8" fmla="*/ 112518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8" fmla="*/ 91440 w 670708"/>
              <a:gd name="connsiteY8" fmla="*/ 1074687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0" fmla="*/ 0 w 670708"/>
              <a:gd name="connsiteY0" fmla="*/ 983247 h 983247"/>
              <a:gd name="connsiteX1" fmla="*/ 0 w 670708"/>
              <a:gd name="connsiteY1" fmla="*/ 112518 h 983247"/>
              <a:gd name="connsiteX2" fmla="*/ 112518 w 670708"/>
              <a:gd name="connsiteY2" fmla="*/ 0 h 983247"/>
              <a:gd name="connsiteX3" fmla="*/ 558190 w 670708"/>
              <a:gd name="connsiteY3" fmla="*/ 0 h 983247"/>
              <a:gd name="connsiteX4" fmla="*/ 670708 w 670708"/>
              <a:gd name="connsiteY4" fmla="*/ 112518 h 983247"/>
              <a:gd name="connsiteX5" fmla="*/ 670708 w 670708"/>
              <a:gd name="connsiteY5" fmla="*/ 983247 h 983247"/>
              <a:gd name="connsiteX0" fmla="*/ 0 w 670708"/>
              <a:gd name="connsiteY0" fmla="*/ 112518 h 983247"/>
              <a:gd name="connsiteX1" fmla="*/ 112518 w 670708"/>
              <a:gd name="connsiteY1" fmla="*/ 0 h 983247"/>
              <a:gd name="connsiteX2" fmla="*/ 558190 w 670708"/>
              <a:gd name="connsiteY2" fmla="*/ 0 h 983247"/>
              <a:gd name="connsiteX3" fmla="*/ 670708 w 670708"/>
              <a:gd name="connsiteY3" fmla="*/ 112518 h 983247"/>
              <a:gd name="connsiteX4" fmla="*/ 670708 w 670708"/>
              <a:gd name="connsiteY4" fmla="*/ 983247 h 983247"/>
              <a:gd name="connsiteX0" fmla="*/ 0 w 558190"/>
              <a:gd name="connsiteY0" fmla="*/ 0 h 983247"/>
              <a:gd name="connsiteX1" fmla="*/ 445672 w 558190"/>
              <a:gd name="connsiteY1" fmla="*/ 0 h 983247"/>
              <a:gd name="connsiteX2" fmla="*/ 558190 w 558190"/>
              <a:gd name="connsiteY2" fmla="*/ 112518 h 983247"/>
              <a:gd name="connsiteX3" fmla="*/ 558190 w 558190"/>
              <a:gd name="connsiteY3" fmla="*/ 983247 h 983247"/>
              <a:gd name="connsiteX0" fmla="*/ 0 w 841896"/>
              <a:gd name="connsiteY0" fmla="*/ 0 h 720809"/>
              <a:gd name="connsiteX1" fmla="*/ 445672 w 841896"/>
              <a:gd name="connsiteY1" fmla="*/ 0 h 720809"/>
              <a:gd name="connsiteX2" fmla="*/ 558190 w 841896"/>
              <a:gd name="connsiteY2" fmla="*/ 112518 h 720809"/>
              <a:gd name="connsiteX3" fmla="*/ 841896 w 841896"/>
              <a:gd name="connsiteY3" fmla="*/ 720809 h 720809"/>
              <a:gd name="connsiteX0" fmla="*/ 0 w 841896"/>
              <a:gd name="connsiteY0" fmla="*/ 0 h 720809"/>
              <a:gd name="connsiteX1" fmla="*/ 445672 w 841896"/>
              <a:gd name="connsiteY1" fmla="*/ 0 h 720809"/>
              <a:gd name="connsiteX2" fmla="*/ 589714 w 841896"/>
              <a:gd name="connsiteY2" fmla="*/ 112518 h 720809"/>
              <a:gd name="connsiteX3" fmla="*/ 841896 w 841896"/>
              <a:gd name="connsiteY3" fmla="*/ 720809 h 720809"/>
              <a:gd name="connsiteX0" fmla="*/ 0 w 841896"/>
              <a:gd name="connsiteY0" fmla="*/ 0 h 720809"/>
              <a:gd name="connsiteX1" fmla="*/ 445672 w 841896"/>
              <a:gd name="connsiteY1" fmla="*/ 0 h 720809"/>
              <a:gd name="connsiteX2" fmla="*/ 589714 w 841896"/>
              <a:gd name="connsiteY2" fmla="*/ 112518 h 720809"/>
              <a:gd name="connsiteX3" fmla="*/ 841896 w 841896"/>
              <a:gd name="connsiteY3" fmla="*/ 720809 h 720809"/>
              <a:gd name="connsiteX0" fmla="*/ 0 w 589714"/>
              <a:gd name="connsiteY0" fmla="*/ 0 h 112517"/>
              <a:gd name="connsiteX1" fmla="*/ 445672 w 589714"/>
              <a:gd name="connsiteY1" fmla="*/ 0 h 112517"/>
              <a:gd name="connsiteX2" fmla="*/ 589714 w 589714"/>
              <a:gd name="connsiteY2" fmla="*/ 112518 h 112517"/>
              <a:gd name="connsiteX0" fmla="*/ 0 w 445672"/>
              <a:gd name="connsiteY0" fmla="*/ 0 h 0"/>
              <a:gd name="connsiteX1" fmla="*/ 445672 w 4456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5672">
                <a:moveTo>
                  <a:pt x="0" y="0"/>
                </a:moveTo>
                <a:lnTo>
                  <a:pt x="445672" y="0"/>
                </a:lnTo>
              </a:path>
            </a:pathLst>
          </a:custGeom>
          <a:ln w="12700">
            <a:solidFill>
              <a:schemeClr val="bg2">
                <a:lumMod val="25000"/>
                <a:alpha val="80000"/>
              </a:schemeClr>
            </a:solidFill>
            <a:prstDash val="solid"/>
            <a:headEnd type="oval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3" name="淘宝店chenying0907出品 42"/>
          <p:cNvSpPr/>
          <p:nvPr/>
        </p:nvSpPr>
        <p:spPr>
          <a:xfrm>
            <a:off x="982416" y="4522687"/>
            <a:ext cx="2453397" cy="400101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内核模块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淘宝店chenying0907出品 47"/>
          <p:cNvSpPr>
            <a:spLocks noChangeArrowheads="1"/>
          </p:cNvSpPr>
          <p:nvPr/>
        </p:nvSpPr>
        <p:spPr bwMode="auto">
          <a:xfrm>
            <a:off x="694606" y="4911560"/>
            <a:ext cx="3530259" cy="381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50000"/>
              </a:lnSpc>
              <a:buNone/>
            </a:pPr>
            <a:r>
              <a:rPr lang="en-US" altLang="zh-CN" sz="1400" dirty="0" smtClean="0"/>
              <a:t># </a:t>
            </a:r>
            <a:r>
              <a:rPr lang="en-US" altLang="zh-CN" sz="1400" dirty="0"/>
              <a:t>make package/kernel/</a:t>
            </a:r>
            <a:r>
              <a:rPr lang="en-US" altLang="zh-CN" sz="1400" dirty="0" err="1"/>
              <a:t>linux</a:t>
            </a:r>
            <a:r>
              <a:rPr lang="en-US" altLang="zh-CN" sz="1400" dirty="0"/>
              <a:t>/compile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" name="淘宝店chenying0907出品 4"/>
          <p:cNvGrpSpPr/>
          <p:nvPr/>
        </p:nvGrpSpPr>
        <p:grpSpPr>
          <a:xfrm>
            <a:off x="3907916" y="3737835"/>
            <a:ext cx="2403208" cy="2403521"/>
            <a:chOff x="3908424" y="3737834"/>
            <a:chExt cx="2403521" cy="2403521"/>
          </a:xfrm>
        </p:grpSpPr>
        <p:grpSp>
          <p:nvGrpSpPr>
            <p:cNvPr id="2" name="淘宝店chenying0907出品 1"/>
            <p:cNvGrpSpPr/>
            <p:nvPr/>
          </p:nvGrpSpPr>
          <p:grpSpPr>
            <a:xfrm>
              <a:off x="3908424" y="3737834"/>
              <a:ext cx="2403521" cy="2403521"/>
              <a:chOff x="3908424" y="3737834"/>
              <a:chExt cx="2403521" cy="2403521"/>
            </a:xfrm>
          </p:grpSpPr>
          <p:sp>
            <p:nvSpPr>
              <p:cNvPr id="22" name="淘宝店chenying0907出品 21"/>
              <p:cNvSpPr/>
              <p:nvPr/>
            </p:nvSpPr>
            <p:spPr>
              <a:xfrm>
                <a:off x="3908424" y="3737834"/>
                <a:ext cx="2403521" cy="2403521"/>
              </a:xfrm>
              <a:custGeom>
                <a:avLst/>
                <a:gdLst>
                  <a:gd name="connsiteX0" fmla="*/ 1586555 w 2235200"/>
                  <a:gd name="connsiteY0" fmla="*/ 356377 h 2235200"/>
                  <a:gd name="connsiteX1" fmla="*/ 1760418 w 2235200"/>
                  <a:gd name="connsiteY1" fmla="*/ 210481 h 2235200"/>
                  <a:gd name="connsiteX2" fmla="*/ 1899314 w 2235200"/>
                  <a:gd name="connsiteY2" fmla="*/ 327029 h 2235200"/>
                  <a:gd name="connsiteX3" fmla="*/ 1785825 w 2235200"/>
                  <a:gd name="connsiteY3" fmla="*/ 523585 h 2235200"/>
                  <a:gd name="connsiteX4" fmla="*/ 1966144 w 2235200"/>
                  <a:gd name="connsiteY4" fmla="*/ 835907 h 2235200"/>
                  <a:gd name="connsiteX5" fmla="*/ 2193112 w 2235200"/>
                  <a:gd name="connsiteY5" fmla="*/ 835901 h 2235200"/>
                  <a:gd name="connsiteX6" fmla="*/ 2224597 w 2235200"/>
                  <a:gd name="connsiteY6" fmla="*/ 1014463 h 2235200"/>
                  <a:gd name="connsiteX7" fmla="*/ 2011316 w 2235200"/>
                  <a:gd name="connsiteY7" fmla="*/ 1092085 h 2235200"/>
                  <a:gd name="connsiteX8" fmla="*/ 1948692 w 2235200"/>
                  <a:gd name="connsiteY8" fmla="*/ 1447245 h 2235200"/>
                  <a:gd name="connsiteX9" fmla="*/ 2122562 w 2235200"/>
                  <a:gd name="connsiteY9" fmla="*/ 1593132 h 2235200"/>
                  <a:gd name="connsiteX10" fmla="*/ 2031904 w 2235200"/>
                  <a:gd name="connsiteY10" fmla="*/ 1750157 h 2235200"/>
                  <a:gd name="connsiteX11" fmla="*/ 1818627 w 2235200"/>
                  <a:gd name="connsiteY11" fmla="*/ 1672524 h 2235200"/>
                  <a:gd name="connsiteX12" fmla="*/ 1542362 w 2235200"/>
                  <a:gd name="connsiteY12" fmla="*/ 1904338 h 2235200"/>
                  <a:gd name="connsiteX13" fmla="*/ 1581780 w 2235200"/>
                  <a:gd name="connsiteY13" fmla="*/ 2127856 h 2235200"/>
                  <a:gd name="connsiteX14" fmla="*/ 1411398 w 2235200"/>
                  <a:gd name="connsiteY14" fmla="*/ 2189870 h 2235200"/>
                  <a:gd name="connsiteX15" fmla="*/ 1297919 w 2235200"/>
                  <a:gd name="connsiteY15" fmla="*/ 1993308 h 2235200"/>
                  <a:gd name="connsiteX16" fmla="*/ 937280 w 2235200"/>
                  <a:gd name="connsiteY16" fmla="*/ 1993308 h 2235200"/>
                  <a:gd name="connsiteX17" fmla="*/ 823802 w 2235200"/>
                  <a:gd name="connsiteY17" fmla="*/ 2189870 h 2235200"/>
                  <a:gd name="connsiteX18" fmla="*/ 653420 w 2235200"/>
                  <a:gd name="connsiteY18" fmla="*/ 2127856 h 2235200"/>
                  <a:gd name="connsiteX19" fmla="*/ 692839 w 2235200"/>
                  <a:gd name="connsiteY19" fmla="*/ 1904338 h 2235200"/>
                  <a:gd name="connsiteX20" fmla="*/ 416574 w 2235200"/>
                  <a:gd name="connsiteY20" fmla="*/ 1672524 h 2235200"/>
                  <a:gd name="connsiteX21" fmla="*/ 203296 w 2235200"/>
                  <a:gd name="connsiteY21" fmla="*/ 1750157 h 2235200"/>
                  <a:gd name="connsiteX22" fmla="*/ 112638 w 2235200"/>
                  <a:gd name="connsiteY22" fmla="*/ 1593132 h 2235200"/>
                  <a:gd name="connsiteX23" fmla="*/ 286508 w 2235200"/>
                  <a:gd name="connsiteY23" fmla="*/ 1447245 h 2235200"/>
                  <a:gd name="connsiteX24" fmla="*/ 223884 w 2235200"/>
                  <a:gd name="connsiteY24" fmla="*/ 1092085 h 2235200"/>
                  <a:gd name="connsiteX25" fmla="*/ 10603 w 2235200"/>
                  <a:gd name="connsiteY25" fmla="*/ 1014463 h 2235200"/>
                  <a:gd name="connsiteX26" fmla="*/ 42088 w 2235200"/>
                  <a:gd name="connsiteY26" fmla="*/ 835901 h 2235200"/>
                  <a:gd name="connsiteX27" fmla="*/ 269055 w 2235200"/>
                  <a:gd name="connsiteY27" fmla="*/ 835907 h 2235200"/>
                  <a:gd name="connsiteX28" fmla="*/ 449374 w 2235200"/>
                  <a:gd name="connsiteY28" fmla="*/ 523585 h 2235200"/>
                  <a:gd name="connsiteX29" fmla="*/ 335886 w 2235200"/>
                  <a:gd name="connsiteY29" fmla="*/ 327029 h 2235200"/>
                  <a:gd name="connsiteX30" fmla="*/ 474782 w 2235200"/>
                  <a:gd name="connsiteY30" fmla="*/ 210481 h 2235200"/>
                  <a:gd name="connsiteX31" fmla="*/ 648645 w 2235200"/>
                  <a:gd name="connsiteY31" fmla="*/ 356377 h 2235200"/>
                  <a:gd name="connsiteX32" fmla="*/ 987535 w 2235200"/>
                  <a:gd name="connsiteY32" fmla="*/ 233031 h 2235200"/>
                  <a:gd name="connsiteX33" fmla="*/ 1026942 w 2235200"/>
                  <a:gd name="connsiteY33" fmla="*/ 9511 h 2235200"/>
                  <a:gd name="connsiteX34" fmla="*/ 1208258 w 2235200"/>
                  <a:gd name="connsiteY34" fmla="*/ 9511 h 2235200"/>
                  <a:gd name="connsiteX35" fmla="*/ 1247665 w 2235200"/>
                  <a:gd name="connsiteY35" fmla="*/ 233031 h 2235200"/>
                  <a:gd name="connsiteX36" fmla="*/ 1586555 w 2235200"/>
                  <a:gd name="connsiteY36" fmla="*/ 356377 h 2235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2235200" h="2235200">
                    <a:moveTo>
                      <a:pt x="1586555" y="356377"/>
                    </a:moveTo>
                    <a:lnTo>
                      <a:pt x="1760418" y="210481"/>
                    </a:lnTo>
                    <a:lnTo>
                      <a:pt x="1899314" y="327029"/>
                    </a:lnTo>
                    <a:lnTo>
                      <a:pt x="1785825" y="523585"/>
                    </a:lnTo>
                    <a:cubicBezTo>
                      <a:pt x="1866522" y="614364"/>
                      <a:pt x="1927876" y="720632"/>
                      <a:pt x="1966144" y="835907"/>
                    </a:cubicBezTo>
                    <a:lnTo>
                      <a:pt x="2193112" y="835901"/>
                    </a:lnTo>
                    <a:lnTo>
                      <a:pt x="2224597" y="1014463"/>
                    </a:lnTo>
                    <a:lnTo>
                      <a:pt x="2011316" y="1092085"/>
                    </a:lnTo>
                    <a:cubicBezTo>
                      <a:pt x="2014782" y="1213496"/>
                      <a:pt x="1993474" y="1334341"/>
                      <a:pt x="1948692" y="1447245"/>
                    </a:cubicBezTo>
                    <a:lnTo>
                      <a:pt x="2122562" y="1593132"/>
                    </a:lnTo>
                    <a:lnTo>
                      <a:pt x="2031904" y="1750157"/>
                    </a:lnTo>
                    <a:lnTo>
                      <a:pt x="1818627" y="1672524"/>
                    </a:lnTo>
                    <a:cubicBezTo>
                      <a:pt x="1743241" y="1767759"/>
                      <a:pt x="1649240" y="1846634"/>
                      <a:pt x="1542362" y="1904338"/>
                    </a:cubicBezTo>
                    <a:lnTo>
                      <a:pt x="1581780" y="2127856"/>
                    </a:lnTo>
                    <a:lnTo>
                      <a:pt x="1411398" y="2189870"/>
                    </a:lnTo>
                    <a:lnTo>
                      <a:pt x="1297919" y="1993308"/>
                    </a:lnTo>
                    <a:cubicBezTo>
                      <a:pt x="1178954" y="2017804"/>
                      <a:pt x="1056245" y="2017804"/>
                      <a:pt x="937280" y="1993308"/>
                    </a:cubicBezTo>
                    <a:lnTo>
                      <a:pt x="823802" y="2189870"/>
                    </a:lnTo>
                    <a:lnTo>
                      <a:pt x="653420" y="2127856"/>
                    </a:lnTo>
                    <a:lnTo>
                      <a:pt x="692839" y="1904338"/>
                    </a:lnTo>
                    <a:cubicBezTo>
                      <a:pt x="585961" y="1846634"/>
                      <a:pt x="491960" y="1767758"/>
                      <a:pt x="416574" y="1672524"/>
                    </a:cubicBezTo>
                    <a:lnTo>
                      <a:pt x="203296" y="1750157"/>
                    </a:lnTo>
                    <a:lnTo>
                      <a:pt x="112638" y="1593132"/>
                    </a:lnTo>
                    <a:lnTo>
                      <a:pt x="286508" y="1447245"/>
                    </a:lnTo>
                    <a:cubicBezTo>
                      <a:pt x="241726" y="1334341"/>
                      <a:pt x="220417" y="1213496"/>
                      <a:pt x="223884" y="1092085"/>
                    </a:cubicBezTo>
                    <a:lnTo>
                      <a:pt x="10603" y="1014463"/>
                    </a:lnTo>
                    <a:lnTo>
                      <a:pt x="42088" y="835901"/>
                    </a:lnTo>
                    <a:lnTo>
                      <a:pt x="269055" y="835907"/>
                    </a:lnTo>
                    <a:cubicBezTo>
                      <a:pt x="307323" y="720632"/>
                      <a:pt x="368677" y="614363"/>
                      <a:pt x="449374" y="523585"/>
                    </a:cubicBezTo>
                    <a:lnTo>
                      <a:pt x="335886" y="327029"/>
                    </a:lnTo>
                    <a:lnTo>
                      <a:pt x="474782" y="210481"/>
                    </a:lnTo>
                    <a:lnTo>
                      <a:pt x="648645" y="356377"/>
                    </a:lnTo>
                    <a:cubicBezTo>
                      <a:pt x="752057" y="292669"/>
                      <a:pt x="867366" y="250701"/>
                      <a:pt x="987535" y="233031"/>
                    </a:cubicBezTo>
                    <a:lnTo>
                      <a:pt x="1026942" y="9511"/>
                    </a:lnTo>
                    <a:lnTo>
                      <a:pt x="1208258" y="9511"/>
                    </a:lnTo>
                    <a:lnTo>
                      <a:pt x="1247665" y="233031"/>
                    </a:lnTo>
                    <a:cubicBezTo>
                      <a:pt x="1367834" y="250700"/>
                      <a:pt x="1483142" y="292669"/>
                      <a:pt x="1586555" y="3563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C4C4C4"/>
                  </a:gs>
                  <a:gs pos="68000">
                    <a:sysClr val="window" lastClr="FFFFFF">
                      <a:lumMod val="95000"/>
                      <a:shade val="100000"/>
                      <a:satMod val="115000"/>
                    </a:sysClr>
                  </a:gs>
                </a:gsLst>
                <a:lin ang="16200000" scaled="1"/>
                <a:tileRect/>
              </a:gradFill>
              <a:ln w="19050" cap="flat" cmpd="sng" algn="ctr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prstDash val="solid"/>
              </a:ln>
              <a:effectLst>
                <a:outerShdw blurRad="114300" dist="50800" dir="10800000" sx="101000" sy="101000" algn="r" rotWithShape="0">
                  <a:prstClr val="black">
                    <a:alpha val="40000"/>
                  </a:prst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/>
            </p:spPr>
            <p:txBody>
              <a:bodyPr spcFirstLastPara="0" vert="horz" wrap="square" lIns="501445" tIns="575655" rIns="501445" bIns="614746" numCol="1" spcCol="1270" anchor="ctr" anchorCtr="0">
                <a:noAutofit/>
              </a:bodyPr>
              <a:lstStyle/>
              <a:p>
                <a:pPr marL="0" marR="0" lvl="0" indent="0" algn="ctr" defTabSz="182245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100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3" name="淘宝店chenying0907出品 22"/>
              <p:cNvSpPr/>
              <p:nvPr/>
            </p:nvSpPr>
            <p:spPr>
              <a:xfrm>
                <a:off x="4314401" y="4143811"/>
                <a:ext cx="1591568" cy="1591568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>
                      <a:lumMod val="85000"/>
                    </a:sysClr>
                  </a:gs>
                  <a:gs pos="100000">
                    <a:sysClr val="window" lastClr="FFFFFF"/>
                  </a:gs>
                </a:gsLst>
                <a:lin ang="5400000" scaled="1"/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4" name="淘宝店chenying0907出品 23"/>
              <p:cNvSpPr/>
              <p:nvPr/>
            </p:nvSpPr>
            <p:spPr>
              <a:xfrm>
                <a:off x="4403386" y="4232798"/>
                <a:ext cx="1413596" cy="141359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>
                <a:innerShdw blurRad="139700" dist="50800" dir="13500000">
                  <a:prstClr val="black">
                    <a:alpha val="45000"/>
                  </a:prstClr>
                </a:inn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5" name="淘宝店chenying0907出品 24"/>
              <p:cNvSpPr/>
              <p:nvPr/>
            </p:nvSpPr>
            <p:spPr>
              <a:xfrm>
                <a:off x="4541856" y="4371266"/>
                <a:ext cx="1136657" cy="1136657"/>
              </a:xfrm>
              <a:prstGeom prst="ellipse">
                <a:avLst/>
              </a:prstGeom>
              <a:solidFill>
                <a:sysClr val="window" lastClr="FFFFFF">
                  <a:lumMod val="95000"/>
                </a:sysClr>
              </a:solidFill>
              <a:ln w="25400" cap="flat" cmpd="sng" algn="ctr">
                <a:noFill/>
                <a:prstDash val="soli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6" name="TextBox 39"/>
            <p:cNvSpPr txBox="1"/>
            <p:nvPr/>
          </p:nvSpPr>
          <p:spPr>
            <a:xfrm flipH="1">
              <a:off x="4520695" y="4554874"/>
              <a:ext cx="117897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chemeClr val="accent1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01</a:t>
              </a:r>
              <a:endParaRPr kumimoji="0" lang="zh-CN" altLang="en-US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chemeClr val="accent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50" name="淘宝店chenying0907出品 49"/>
          <p:cNvSpPr/>
          <p:nvPr/>
        </p:nvSpPr>
        <p:spPr>
          <a:xfrm>
            <a:off x="8600942" y="3144047"/>
            <a:ext cx="2611031" cy="400101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内核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1" name="淘宝店chenying0907出品 47"/>
          <p:cNvSpPr>
            <a:spLocks noChangeArrowheads="1"/>
          </p:cNvSpPr>
          <p:nvPr/>
        </p:nvSpPr>
        <p:spPr bwMode="auto">
          <a:xfrm>
            <a:off x="8529056" y="3534095"/>
            <a:ext cx="2801894" cy="328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1400" dirty="0"/>
              <a:t># make </a:t>
            </a:r>
            <a:r>
              <a:rPr lang="en-US" altLang="zh-CN" sz="1400" dirty="0" smtClean="0"/>
              <a:t>target/</a:t>
            </a:r>
            <a:r>
              <a:rPr lang="en-US" altLang="zh-CN" sz="1400" dirty="0" err="1" smtClean="0"/>
              <a:t>linux</a:t>
            </a:r>
            <a:r>
              <a:rPr lang="en-US" altLang="zh-CN" sz="1400" dirty="0" smtClean="0"/>
              <a:t>/compile</a:t>
            </a:r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单编译某个组件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67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3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3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100"/>
                            </p:stCondLst>
                            <p:childTnLst>
                              <p:par>
                                <p:cTn id="23" presetID="2" presetClass="entr" presetSubtype="1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600"/>
                            </p:stCondLst>
                            <p:childTnLst>
                              <p:par>
                                <p:cTn id="28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100"/>
                            </p:stCondLst>
                            <p:childTnLst>
                              <p:par>
                                <p:cTn id="3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3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3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3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3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450"/>
                            </p:stCondLst>
                            <p:childTnLst>
                              <p:par>
                                <p:cTn id="41" presetID="2" presetClass="entr" presetSubtype="1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950"/>
                            </p:stCondLst>
                            <p:childTnLst>
                              <p:par>
                                <p:cTn id="46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45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3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3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800"/>
                            </p:stCondLst>
                            <p:childTnLst>
                              <p:par>
                                <p:cTn id="59" presetID="8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39" grpId="0" animBg="1"/>
      <p:bldP spid="40" grpId="0"/>
      <p:bldP spid="41" grpId="0"/>
      <p:bldP spid="42" grpId="0" animBg="1"/>
      <p:bldP spid="43" grpId="0"/>
      <p:bldP spid="44" grpId="0"/>
      <p:bldP spid="50" grpId="0"/>
      <p:bldP spid="5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1cce8fd5856d2ff5531c85da7f4af8c823ce53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自定义 68">
      <a:dk1>
        <a:sysClr val="windowText" lastClr="000000"/>
      </a:dk1>
      <a:lt1>
        <a:sysClr val="window" lastClr="FFFFFF"/>
      </a:lt1>
      <a:dk2>
        <a:srgbClr val="7F7F7F"/>
      </a:dk2>
      <a:lt2>
        <a:srgbClr val="7F7F7F"/>
      </a:lt2>
      <a:accent1>
        <a:srgbClr val="C00000"/>
      </a:accent1>
      <a:accent2>
        <a:srgbClr val="C00000"/>
      </a:accent2>
      <a:accent3>
        <a:srgbClr val="C00000"/>
      </a:accent3>
      <a:accent4>
        <a:srgbClr val="C00000"/>
      </a:accent4>
      <a:accent5>
        <a:srgbClr val="C00000"/>
      </a:accent5>
      <a:accent6>
        <a:srgbClr val="C00000"/>
      </a:accent6>
      <a:hlink>
        <a:srgbClr val="FFFFFF"/>
      </a:hlink>
      <a:folHlink>
        <a:srgbClr val="FFFFFF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4265</TotalTime>
  <Words>4285</Words>
  <Application>Microsoft Office PowerPoint</Application>
  <PresentationFormat>自定义</PresentationFormat>
  <Paragraphs>741</Paragraphs>
  <Slides>45</Slides>
  <Notes>11</Notes>
  <HiddenSlides>0</HiddenSlides>
  <MMClips>1</MMClips>
  <ScaleCrop>false</ScaleCrop>
  <HeadingPairs>
    <vt:vector size="8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64" baseType="lpstr">
      <vt:lpstr>Arial Unicode MS</vt:lpstr>
      <vt:lpstr>Gill Sans</vt:lpstr>
      <vt:lpstr>Helvetica Neue</vt:lpstr>
      <vt:lpstr>Menlo</vt:lpstr>
      <vt:lpstr>MS PGothic</vt:lpstr>
      <vt:lpstr>Open Sans</vt:lpstr>
      <vt:lpstr>Raleway</vt:lpstr>
      <vt:lpstr>Raleway Light</vt:lpstr>
      <vt:lpstr>方正正大黑简体</vt:lpstr>
      <vt:lpstr>宋体</vt:lpstr>
      <vt:lpstr>微软雅黑</vt:lpstr>
      <vt:lpstr>Agency FB</vt:lpstr>
      <vt:lpstr>Arial</vt:lpstr>
      <vt:lpstr>Calibri</vt:lpstr>
      <vt:lpstr>Impact</vt:lpstr>
      <vt:lpstr>Roboto Bold</vt:lpstr>
      <vt:lpstr>Wingdings</vt:lpstr>
      <vt:lpstr>Office 主题</vt:lpstr>
      <vt:lpstr>工作表</vt:lpstr>
      <vt:lpstr>PowerPoint 演示文稿</vt:lpstr>
      <vt:lpstr>PowerPoint 演示文稿</vt:lpstr>
      <vt:lpstr>PowerPoint 演示文稿</vt:lpstr>
      <vt:lpstr>PowerPoint 演示文稿</vt:lpstr>
      <vt:lpstr>OpenWrt系统的结构</vt:lpstr>
      <vt:lpstr>Openwrt目录结构(1)</vt:lpstr>
      <vt:lpstr>Openwrt目录结构(2)</vt:lpstr>
      <vt:lpstr>Openwrt固件编译过程</vt:lpstr>
      <vt:lpstr>单编译某个组件</vt:lpstr>
      <vt:lpstr>Embedded Linux Components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开发子系统</vt:lpstr>
      <vt:lpstr>Userland Platform Three Components  </vt:lpstr>
      <vt:lpstr>开发步骤</vt:lpstr>
      <vt:lpstr>PowerPoint 演示文稿</vt:lpstr>
      <vt:lpstr>PowerPoint 演示文稿</vt:lpstr>
      <vt:lpstr>PowerPoint 演示文稿</vt:lpstr>
      <vt:lpstr>软件工程流程</vt:lpstr>
      <vt:lpstr>PowerPoint 演示文稿</vt:lpstr>
      <vt:lpstr>项目要求</vt:lpstr>
      <vt:lpstr>PowerPoint 演示文稿</vt:lpstr>
      <vt:lpstr>PowerPoint 演示文稿</vt:lpstr>
      <vt:lpstr>参考书籍</vt:lpstr>
      <vt:lpstr>PowerPoint 演示文稿</vt:lpstr>
    </vt:vector>
  </TitlesOfParts>
  <Company>chenying0907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chenying0907</dc:title>
  <dc:creator>chenying0907</dc:creator>
  <cp:lastModifiedBy>eric.huang</cp:lastModifiedBy>
  <cp:revision>275</cp:revision>
  <dcterms:created xsi:type="dcterms:W3CDTF">2016-05-08T11:31:30Z</dcterms:created>
  <dcterms:modified xsi:type="dcterms:W3CDTF">2024-05-16T05:48:30Z</dcterms:modified>
</cp:coreProperties>
</file>

<file path=docProps/thumbnail.jpeg>
</file>